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2" r:id="rId3"/>
    <p:sldId id="296" r:id="rId4"/>
    <p:sldId id="318" r:id="rId5"/>
    <p:sldId id="297" r:id="rId6"/>
    <p:sldId id="307" r:id="rId7"/>
    <p:sldId id="336" r:id="rId8"/>
    <p:sldId id="321" r:id="rId9"/>
    <p:sldId id="334" r:id="rId10"/>
    <p:sldId id="358" r:id="rId11"/>
    <p:sldId id="338" r:id="rId12"/>
    <p:sldId id="340" r:id="rId13"/>
    <p:sldId id="349" r:id="rId14"/>
    <p:sldId id="341" r:id="rId15"/>
    <p:sldId id="350" r:id="rId16"/>
    <p:sldId id="342" r:id="rId17"/>
    <p:sldId id="351" r:id="rId18"/>
    <p:sldId id="343" r:id="rId19"/>
    <p:sldId id="352" r:id="rId20"/>
    <p:sldId id="344" r:id="rId21"/>
    <p:sldId id="357" r:id="rId22"/>
    <p:sldId id="353" r:id="rId23"/>
    <p:sldId id="345" r:id="rId24"/>
    <p:sldId id="354" r:id="rId25"/>
    <p:sldId id="346" r:id="rId26"/>
    <p:sldId id="355" r:id="rId27"/>
    <p:sldId id="347" r:id="rId28"/>
    <p:sldId id="356" r:id="rId29"/>
    <p:sldId id="348" r:id="rId30"/>
    <p:sldId id="337" r:id="rId31"/>
    <p:sldId id="335" r:id="rId3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C22AF0-5FEE-4CF7-A399-C47B6F9FEEB1}" v="18" dt="2022-02-21T08:55:41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Lagas" userId="dc19a49f-3731-4ec5-b698-cc42c7c8f0e3" providerId="ADAL" clId="{F28580E5-2F3C-0549-9E20-046571BDC76C}"/>
    <pc:docChg chg="undo custSel modSld">
      <pc:chgData name="Tim Lagas" userId="dc19a49f-3731-4ec5-b698-cc42c7c8f0e3" providerId="ADAL" clId="{F28580E5-2F3C-0549-9E20-046571BDC76C}" dt="2022-02-18T20:03:52.061" v="4" actId="22"/>
      <pc:docMkLst>
        <pc:docMk/>
      </pc:docMkLst>
      <pc:sldChg chg="addSp delSp">
        <pc:chgData name="Tim Lagas" userId="dc19a49f-3731-4ec5-b698-cc42c7c8f0e3" providerId="ADAL" clId="{F28580E5-2F3C-0549-9E20-046571BDC76C}" dt="2022-02-18T20:03:52.061" v="4" actId="22"/>
        <pc:sldMkLst>
          <pc:docMk/>
          <pc:sldMk cId="3441308308" sldId="307"/>
        </pc:sldMkLst>
        <pc:spChg chg="add del">
          <ac:chgData name="Tim Lagas" userId="dc19a49f-3731-4ec5-b698-cc42c7c8f0e3" providerId="ADAL" clId="{F28580E5-2F3C-0549-9E20-046571BDC76C}" dt="2022-02-18T20:02:57.550" v="1" actId="22"/>
          <ac:spMkLst>
            <pc:docMk/>
            <pc:sldMk cId="3441308308" sldId="307"/>
            <ac:spMk id="5" creationId="{BAA42BC0-E2B1-3B4C-8466-AE082E0F206F}"/>
          </ac:spMkLst>
        </pc:spChg>
        <pc:spChg chg="add del">
          <ac:chgData name="Tim Lagas" userId="dc19a49f-3731-4ec5-b698-cc42c7c8f0e3" providerId="ADAL" clId="{F28580E5-2F3C-0549-9E20-046571BDC76C}" dt="2022-02-18T20:03:07.046" v="3" actId="22"/>
          <ac:spMkLst>
            <pc:docMk/>
            <pc:sldMk cId="3441308308" sldId="307"/>
            <ac:spMk id="7" creationId="{494B4753-6B22-794F-A42E-1C345CD1EE42}"/>
          </ac:spMkLst>
        </pc:spChg>
        <pc:spChg chg="add">
          <ac:chgData name="Tim Lagas" userId="dc19a49f-3731-4ec5-b698-cc42c7c8f0e3" providerId="ADAL" clId="{F28580E5-2F3C-0549-9E20-046571BDC76C}" dt="2022-02-18T20:03:52.061" v="4" actId="22"/>
          <ac:spMkLst>
            <pc:docMk/>
            <pc:sldMk cId="3441308308" sldId="307"/>
            <ac:spMk id="9" creationId="{5A1351B0-4827-B846-8A57-E0D420F8041C}"/>
          </ac:spMkLst>
        </pc:spChg>
      </pc:sldChg>
    </pc:docChg>
  </pc:docChgLst>
  <pc:docChgLst>
    <pc:chgData name="Tim Lagas" userId="dc19a49f-3731-4ec5-b698-cc42c7c8f0e3" providerId="ADAL" clId="{8DC22AF0-5FEE-4CF7-A399-C47B6F9FEEB1}"/>
    <pc:docChg chg="undo custSel addSld delSld modSld sldOrd">
      <pc:chgData name="Tim Lagas" userId="dc19a49f-3731-4ec5-b698-cc42c7c8f0e3" providerId="ADAL" clId="{8DC22AF0-5FEE-4CF7-A399-C47B6F9FEEB1}" dt="2022-03-07T14:33:33.541" v="6337" actId="47"/>
      <pc:docMkLst>
        <pc:docMk/>
      </pc:docMkLst>
      <pc:sldChg chg="modSp mod">
        <pc:chgData name="Tim Lagas" userId="dc19a49f-3731-4ec5-b698-cc42c7c8f0e3" providerId="ADAL" clId="{8DC22AF0-5FEE-4CF7-A399-C47B6F9FEEB1}" dt="2022-02-21T08:55:09.534" v="4879" actId="6549"/>
        <pc:sldMkLst>
          <pc:docMk/>
          <pc:sldMk cId="724771964" sldId="282"/>
        </pc:sldMkLst>
        <pc:spChg chg="mod">
          <ac:chgData name="Tim Lagas" userId="dc19a49f-3731-4ec5-b698-cc42c7c8f0e3" providerId="ADAL" clId="{8DC22AF0-5FEE-4CF7-A399-C47B6F9FEEB1}" dt="2022-02-21T08:55:09.534" v="4879" actId="6549"/>
          <ac:spMkLst>
            <pc:docMk/>
            <pc:sldMk cId="724771964" sldId="282"/>
            <ac:spMk id="6" creationId="{81B96BA2-902A-4078-8942-E8A2417A9A29}"/>
          </ac:spMkLst>
        </pc:spChg>
        <pc:graphicFrameChg chg="mod modGraphic">
          <ac:chgData name="Tim Lagas" userId="dc19a49f-3731-4ec5-b698-cc42c7c8f0e3" providerId="ADAL" clId="{8DC22AF0-5FEE-4CF7-A399-C47B6F9FEEB1}" dt="2022-02-21T08:24:18.924" v="1911" actId="20577"/>
          <ac:graphicFrameMkLst>
            <pc:docMk/>
            <pc:sldMk cId="724771964" sldId="282"/>
            <ac:graphicFrameMk id="7" creationId="{E301E4D4-09EB-42FE-AC70-36D3DFBAE62B}"/>
          </ac:graphicFrameMkLst>
        </pc:graphicFrameChg>
      </pc:sldChg>
      <pc:sldChg chg="modSp mod">
        <pc:chgData name="Tim Lagas" userId="dc19a49f-3731-4ec5-b698-cc42c7c8f0e3" providerId="ADAL" clId="{8DC22AF0-5FEE-4CF7-A399-C47B6F9FEEB1}" dt="2022-02-21T08:24:46.867" v="1919" actId="20577"/>
        <pc:sldMkLst>
          <pc:docMk/>
          <pc:sldMk cId="904873836" sldId="296"/>
        </pc:sldMkLst>
        <pc:spChg chg="mod">
          <ac:chgData name="Tim Lagas" userId="dc19a49f-3731-4ec5-b698-cc42c7c8f0e3" providerId="ADAL" clId="{8DC22AF0-5FEE-4CF7-A399-C47B6F9FEEB1}" dt="2022-02-21T08:24:46.867" v="1919" actId="20577"/>
          <ac:spMkLst>
            <pc:docMk/>
            <pc:sldMk cId="904873836" sldId="296"/>
            <ac:spMk id="8" creationId="{1E5324A0-832C-4BF0-9E6C-7BAE65166303}"/>
          </ac:spMkLst>
        </pc:spChg>
      </pc:sldChg>
      <pc:sldChg chg="modSp mod">
        <pc:chgData name="Tim Lagas" userId="dc19a49f-3731-4ec5-b698-cc42c7c8f0e3" providerId="ADAL" clId="{8DC22AF0-5FEE-4CF7-A399-C47B6F9FEEB1}" dt="2022-02-21T08:54:14.791" v="4855" actId="12"/>
        <pc:sldMkLst>
          <pc:docMk/>
          <pc:sldMk cId="3671208400" sldId="297"/>
        </pc:sldMkLst>
        <pc:spChg chg="mod">
          <ac:chgData name="Tim Lagas" userId="dc19a49f-3731-4ec5-b698-cc42c7c8f0e3" providerId="ADAL" clId="{8DC22AF0-5FEE-4CF7-A399-C47B6F9FEEB1}" dt="2022-02-21T08:54:14.791" v="4855" actId="12"/>
          <ac:spMkLst>
            <pc:docMk/>
            <pc:sldMk cId="3671208400" sldId="297"/>
            <ac:spMk id="3" creationId="{94509A32-2576-4EF5-9EB5-AE65C056A014}"/>
          </ac:spMkLst>
        </pc:spChg>
      </pc:sldChg>
      <pc:sldChg chg="delSp modSp add mod">
        <pc:chgData name="Tim Lagas" userId="dc19a49f-3731-4ec5-b698-cc42c7c8f0e3" providerId="ADAL" clId="{8DC22AF0-5FEE-4CF7-A399-C47B6F9FEEB1}" dt="2022-02-21T08:26:56.358" v="2038" actId="20577"/>
        <pc:sldMkLst>
          <pc:docMk/>
          <pc:sldMk cId="3441308308" sldId="307"/>
        </pc:sldMkLst>
        <pc:spChg chg="mod">
          <ac:chgData name="Tim Lagas" userId="dc19a49f-3731-4ec5-b698-cc42c7c8f0e3" providerId="ADAL" clId="{8DC22AF0-5FEE-4CF7-A399-C47B6F9FEEB1}" dt="2022-02-18T10:26:48.640" v="1489" actId="20577"/>
          <ac:spMkLst>
            <pc:docMk/>
            <pc:sldMk cId="3441308308" sldId="307"/>
            <ac:spMk id="2" creationId="{529C7F0F-B210-4871-BD0A-6DF98A3BFDFB}"/>
          </ac:spMkLst>
        </pc:spChg>
        <pc:spChg chg="mod">
          <ac:chgData name="Tim Lagas" userId="dc19a49f-3731-4ec5-b698-cc42c7c8f0e3" providerId="ADAL" clId="{8DC22AF0-5FEE-4CF7-A399-C47B6F9FEEB1}" dt="2022-02-21T08:26:56.358" v="2038" actId="20577"/>
          <ac:spMkLst>
            <pc:docMk/>
            <pc:sldMk cId="3441308308" sldId="307"/>
            <ac:spMk id="3" creationId="{008FE565-8A06-42E6-B25C-50A00ED9695F}"/>
          </ac:spMkLst>
        </pc:spChg>
        <pc:spChg chg="del mod">
          <ac:chgData name="Tim Lagas" userId="dc19a49f-3731-4ec5-b698-cc42c7c8f0e3" providerId="ADAL" clId="{8DC22AF0-5FEE-4CF7-A399-C47B6F9FEEB1}" dt="2022-02-21T08:26:46.389" v="2032" actId="478"/>
          <ac:spMkLst>
            <pc:docMk/>
            <pc:sldMk cId="3441308308" sldId="307"/>
            <ac:spMk id="9" creationId="{5A1351B0-4827-B846-8A57-E0D420F8041C}"/>
          </ac:spMkLst>
        </pc:spChg>
      </pc:sldChg>
      <pc:sldChg chg="modSp mod">
        <pc:chgData name="Tim Lagas" userId="dc19a49f-3731-4ec5-b698-cc42c7c8f0e3" providerId="ADAL" clId="{8DC22AF0-5FEE-4CF7-A399-C47B6F9FEEB1}" dt="2022-02-21T08:26:27.347" v="2028" actId="20577"/>
        <pc:sldMkLst>
          <pc:docMk/>
          <pc:sldMk cId="453895844" sldId="318"/>
        </pc:sldMkLst>
        <pc:spChg chg="mod">
          <ac:chgData name="Tim Lagas" userId="dc19a49f-3731-4ec5-b698-cc42c7c8f0e3" providerId="ADAL" clId="{8DC22AF0-5FEE-4CF7-A399-C47B6F9FEEB1}" dt="2022-02-21T08:26:27.347" v="2028" actId="20577"/>
          <ac:spMkLst>
            <pc:docMk/>
            <pc:sldMk cId="453895844" sldId="318"/>
            <ac:spMk id="3" creationId="{FA847D94-6F2A-4BF7-B814-2F7E31A80900}"/>
          </ac:spMkLst>
        </pc:spChg>
      </pc:sldChg>
      <pc:sldChg chg="modSp new del mod ord">
        <pc:chgData name="Tim Lagas" userId="dc19a49f-3731-4ec5-b698-cc42c7c8f0e3" providerId="ADAL" clId="{8DC22AF0-5FEE-4CF7-A399-C47B6F9FEEB1}" dt="2022-03-07T14:33:32.343" v="6336" actId="47"/>
        <pc:sldMkLst>
          <pc:docMk/>
          <pc:sldMk cId="348701365" sldId="319"/>
        </pc:sldMkLst>
        <pc:spChg chg="mod">
          <ac:chgData name="Tim Lagas" userId="dc19a49f-3731-4ec5-b698-cc42c7c8f0e3" providerId="ADAL" clId="{8DC22AF0-5FEE-4CF7-A399-C47B6F9FEEB1}" dt="2022-02-18T08:05:20.242" v="1018" actId="20577"/>
          <ac:spMkLst>
            <pc:docMk/>
            <pc:sldMk cId="348701365" sldId="319"/>
            <ac:spMk id="2" creationId="{1BF954AE-67C7-4FA7-9AE7-8626A9CCC136}"/>
          </ac:spMkLst>
        </pc:spChg>
        <pc:spChg chg="mod">
          <ac:chgData name="Tim Lagas" userId="dc19a49f-3731-4ec5-b698-cc42c7c8f0e3" providerId="ADAL" clId="{8DC22AF0-5FEE-4CF7-A399-C47B6F9FEEB1}" dt="2022-02-18T16:01:31.073" v="1807" actId="20577"/>
          <ac:spMkLst>
            <pc:docMk/>
            <pc:sldMk cId="348701365" sldId="319"/>
            <ac:spMk id="3" creationId="{28FB2A34-9312-4A23-9B1F-BA86203505C8}"/>
          </ac:spMkLst>
        </pc:spChg>
      </pc:sldChg>
      <pc:sldChg chg="modSp new del mod ord">
        <pc:chgData name="Tim Lagas" userId="dc19a49f-3731-4ec5-b698-cc42c7c8f0e3" providerId="ADAL" clId="{8DC22AF0-5FEE-4CF7-A399-C47B6F9FEEB1}" dt="2022-03-07T14:33:33.541" v="6337" actId="47"/>
        <pc:sldMkLst>
          <pc:docMk/>
          <pc:sldMk cId="1253511668" sldId="320"/>
        </pc:sldMkLst>
        <pc:spChg chg="mod">
          <ac:chgData name="Tim Lagas" userId="dc19a49f-3731-4ec5-b698-cc42c7c8f0e3" providerId="ADAL" clId="{8DC22AF0-5FEE-4CF7-A399-C47B6F9FEEB1}" dt="2022-02-18T08:06:42.557" v="1099" actId="20577"/>
          <ac:spMkLst>
            <pc:docMk/>
            <pc:sldMk cId="1253511668" sldId="320"/>
            <ac:spMk id="2" creationId="{BD8D117D-1B71-4A97-A2C8-EB2BC96FE5E4}"/>
          </ac:spMkLst>
        </pc:spChg>
        <pc:spChg chg="mod">
          <ac:chgData name="Tim Lagas" userId="dc19a49f-3731-4ec5-b698-cc42c7c8f0e3" providerId="ADAL" clId="{8DC22AF0-5FEE-4CF7-A399-C47B6F9FEEB1}" dt="2022-02-18T08:09:59.626" v="1384" actId="6549"/>
          <ac:spMkLst>
            <pc:docMk/>
            <pc:sldMk cId="1253511668" sldId="320"/>
            <ac:spMk id="3" creationId="{586FCD93-A331-4591-830C-A7AA20D5D786}"/>
          </ac:spMkLst>
        </pc:spChg>
      </pc:sldChg>
      <pc:sldChg chg="addSp modSp new mod modAnim">
        <pc:chgData name="Tim Lagas" userId="dc19a49f-3731-4ec5-b698-cc42c7c8f0e3" providerId="ADAL" clId="{8DC22AF0-5FEE-4CF7-A399-C47B6F9FEEB1}" dt="2022-02-21T08:28:47.455" v="2076" actId="27636"/>
        <pc:sldMkLst>
          <pc:docMk/>
          <pc:sldMk cId="3075183071" sldId="321"/>
        </pc:sldMkLst>
        <pc:spChg chg="mod">
          <ac:chgData name="Tim Lagas" userId="dc19a49f-3731-4ec5-b698-cc42c7c8f0e3" providerId="ADAL" clId="{8DC22AF0-5FEE-4CF7-A399-C47B6F9FEEB1}" dt="2022-02-21T08:28:44.106" v="2074" actId="20577"/>
          <ac:spMkLst>
            <pc:docMk/>
            <pc:sldMk cId="3075183071" sldId="321"/>
            <ac:spMk id="2" creationId="{1BE49EEC-77F6-4AE2-8798-64CB04A928D7}"/>
          </ac:spMkLst>
        </pc:spChg>
        <pc:spChg chg="mod">
          <ac:chgData name="Tim Lagas" userId="dc19a49f-3731-4ec5-b698-cc42c7c8f0e3" providerId="ADAL" clId="{8DC22AF0-5FEE-4CF7-A399-C47B6F9FEEB1}" dt="2022-02-21T08:28:47.455" v="2076" actId="27636"/>
          <ac:spMkLst>
            <pc:docMk/>
            <pc:sldMk cId="3075183071" sldId="321"/>
            <ac:spMk id="3" creationId="{789F0F4C-5DDA-4553-8929-044E390E4597}"/>
          </ac:spMkLst>
        </pc:spChg>
        <pc:picChg chg="add mod">
          <ac:chgData name="Tim Lagas" userId="dc19a49f-3731-4ec5-b698-cc42c7c8f0e3" providerId="ADAL" clId="{8DC22AF0-5FEE-4CF7-A399-C47B6F9FEEB1}" dt="2022-02-18T08:41:44.653" v="1469" actId="1076"/>
          <ac:picMkLst>
            <pc:docMk/>
            <pc:sldMk cId="3075183071" sldId="321"/>
            <ac:picMk id="4" creationId="{3F8F1670-401A-45E5-B490-C34CA1795BF4}"/>
          </ac:picMkLst>
        </pc:picChg>
      </pc:sldChg>
      <pc:sldChg chg="new del">
        <pc:chgData name="Tim Lagas" userId="dc19a49f-3731-4ec5-b698-cc42c7c8f0e3" providerId="ADAL" clId="{8DC22AF0-5FEE-4CF7-A399-C47B6F9FEEB1}" dt="2022-02-18T10:26:40.754" v="1472" actId="47"/>
        <pc:sldMkLst>
          <pc:docMk/>
          <pc:sldMk cId="2994350864" sldId="322"/>
        </pc:sldMkLst>
      </pc:sldChg>
      <pc:sldChg chg="add ord">
        <pc:chgData name="Tim Lagas" userId="dc19a49f-3731-4ec5-b698-cc42c7c8f0e3" providerId="ADAL" clId="{8DC22AF0-5FEE-4CF7-A399-C47B6F9FEEB1}" dt="2022-02-21T08:55:50.116" v="4884"/>
        <pc:sldMkLst>
          <pc:docMk/>
          <pc:sldMk cId="1273779091" sldId="334"/>
        </pc:sldMkLst>
      </pc:sldChg>
      <pc:sldChg chg="add ord">
        <pc:chgData name="Tim Lagas" userId="dc19a49f-3731-4ec5-b698-cc42c7c8f0e3" providerId="ADAL" clId="{8DC22AF0-5FEE-4CF7-A399-C47B6F9FEEB1}" dt="2022-02-18T10:58:25.175" v="1542"/>
        <pc:sldMkLst>
          <pc:docMk/>
          <pc:sldMk cId="1004305280" sldId="335"/>
        </pc:sldMkLst>
      </pc:sldChg>
      <pc:sldChg chg="modSp add mod">
        <pc:chgData name="Tim Lagas" userId="dc19a49f-3731-4ec5-b698-cc42c7c8f0e3" providerId="ADAL" clId="{8DC22AF0-5FEE-4CF7-A399-C47B6F9FEEB1}" dt="2022-02-21T08:56:58.608" v="4897" actId="20577"/>
        <pc:sldMkLst>
          <pc:docMk/>
          <pc:sldMk cId="1364888011" sldId="336"/>
        </pc:sldMkLst>
        <pc:spChg chg="mod">
          <ac:chgData name="Tim Lagas" userId="dc19a49f-3731-4ec5-b698-cc42c7c8f0e3" providerId="ADAL" clId="{8DC22AF0-5FEE-4CF7-A399-C47B6F9FEEB1}" dt="2022-02-21T08:56:58.608" v="4897" actId="20577"/>
          <ac:spMkLst>
            <pc:docMk/>
            <pc:sldMk cId="1364888011" sldId="336"/>
            <ac:spMk id="3" creationId="{76D380B1-7184-4AD7-96A8-5D421148340A}"/>
          </ac:spMkLst>
        </pc:spChg>
      </pc:sldChg>
      <pc:sldChg chg="modSp add mod ord">
        <pc:chgData name="Tim Lagas" userId="dc19a49f-3731-4ec5-b698-cc42c7c8f0e3" providerId="ADAL" clId="{8DC22AF0-5FEE-4CF7-A399-C47B6F9FEEB1}" dt="2022-02-18T10:59:45.117" v="1786" actId="27636"/>
        <pc:sldMkLst>
          <pc:docMk/>
          <pc:sldMk cId="1782933302" sldId="337"/>
        </pc:sldMkLst>
        <pc:spChg chg="mod">
          <ac:chgData name="Tim Lagas" userId="dc19a49f-3731-4ec5-b698-cc42c7c8f0e3" providerId="ADAL" clId="{8DC22AF0-5FEE-4CF7-A399-C47B6F9FEEB1}" dt="2022-02-18T10:59:45.117" v="1786" actId="27636"/>
          <ac:spMkLst>
            <pc:docMk/>
            <pc:sldMk cId="1782933302" sldId="337"/>
            <ac:spMk id="3" creationId="{9ACD4978-462E-4BFC-86B7-4FD195CBA359}"/>
          </ac:spMkLst>
        </pc:spChg>
      </pc:sldChg>
      <pc:sldChg chg="modSp new del mod ord">
        <pc:chgData name="Tim Lagas" userId="dc19a49f-3731-4ec5-b698-cc42c7c8f0e3" providerId="ADAL" clId="{8DC22AF0-5FEE-4CF7-A399-C47B6F9FEEB1}" dt="2022-02-18T16:01:42.118" v="1808" actId="47"/>
        <pc:sldMkLst>
          <pc:docMk/>
          <pc:sldMk cId="850284371" sldId="338"/>
        </pc:sldMkLst>
        <pc:spChg chg="mod">
          <ac:chgData name="Tim Lagas" userId="dc19a49f-3731-4ec5-b698-cc42c7c8f0e3" providerId="ADAL" clId="{8DC22AF0-5FEE-4CF7-A399-C47B6F9FEEB1}" dt="2022-02-18T16:01:00.818" v="1789" actId="20577"/>
          <ac:spMkLst>
            <pc:docMk/>
            <pc:sldMk cId="850284371" sldId="338"/>
            <ac:spMk id="2" creationId="{0F926F1B-1C3C-4BC8-99C0-4BEDDA746FBE}"/>
          </ac:spMkLst>
        </pc:spChg>
      </pc:sldChg>
      <pc:sldChg chg="modSp new mod ord">
        <pc:chgData name="Tim Lagas" userId="dc19a49f-3731-4ec5-b698-cc42c7c8f0e3" providerId="ADAL" clId="{8DC22AF0-5FEE-4CF7-A399-C47B6F9FEEB1}" dt="2022-02-21T08:31:24.708" v="2141" actId="20577"/>
        <pc:sldMkLst>
          <pc:docMk/>
          <pc:sldMk cId="3468109712" sldId="338"/>
        </pc:sldMkLst>
        <pc:spChg chg="mod">
          <ac:chgData name="Tim Lagas" userId="dc19a49f-3731-4ec5-b698-cc42c7c8f0e3" providerId="ADAL" clId="{8DC22AF0-5FEE-4CF7-A399-C47B6F9FEEB1}" dt="2022-02-21T08:31:24.708" v="2141" actId="20577"/>
          <ac:spMkLst>
            <pc:docMk/>
            <pc:sldMk cId="3468109712" sldId="338"/>
            <ac:spMk id="2" creationId="{EDBD17F4-A775-4198-860E-B3DF1DE7BD9D}"/>
          </ac:spMkLst>
        </pc:spChg>
        <pc:spChg chg="mod">
          <ac:chgData name="Tim Lagas" userId="dc19a49f-3731-4ec5-b698-cc42c7c8f0e3" providerId="ADAL" clId="{8DC22AF0-5FEE-4CF7-A399-C47B6F9FEEB1}" dt="2022-02-21T08:31:11.625" v="2108" actId="20577"/>
          <ac:spMkLst>
            <pc:docMk/>
            <pc:sldMk cId="3468109712" sldId="338"/>
            <ac:spMk id="3" creationId="{2570998E-42E0-4243-9F7D-A81CA6C41903}"/>
          </ac:spMkLst>
        </pc:spChg>
      </pc:sldChg>
      <pc:sldChg chg="modSp new del mod ord">
        <pc:chgData name="Tim Lagas" userId="dc19a49f-3731-4ec5-b698-cc42c7c8f0e3" providerId="ADAL" clId="{8DC22AF0-5FEE-4CF7-A399-C47B6F9FEEB1}" dt="2022-02-21T08:51:32.480" v="4769" actId="47"/>
        <pc:sldMkLst>
          <pc:docMk/>
          <pc:sldMk cId="2922749799" sldId="339"/>
        </pc:sldMkLst>
        <pc:spChg chg="mod">
          <ac:chgData name="Tim Lagas" userId="dc19a49f-3731-4ec5-b698-cc42c7c8f0e3" providerId="ADAL" clId="{8DC22AF0-5FEE-4CF7-A399-C47B6F9FEEB1}" dt="2022-02-18T16:02:32.065" v="1890" actId="20577"/>
          <ac:spMkLst>
            <pc:docMk/>
            <pc:sldMk cId="2922749799" sldId="339"/>
            <ac:spMk id="2" creationId="{D678B176-85E4-4E93-80F0-84153B197BD4}"/>
          </ac:spMkLst>
        </pc:spChg>
        <pc:spChg chg="mod">
          <ac:chgData name="Tim Lagas" userId="dc19a49f-3731-4ec5-b698-cc42c7c8f0e3" providerId="ADAL" clId="{8DC22AF0-5FEE-4CF7-A399-C47B6F9FEEB1}" dt="2022-02-18T16:02:37.469" v="1908" actId="20577"/>
          <ac:spMkLst>
            <pc:docMk/>
            <pc:sldMk cId="2922749799" sldId="339"/>
            <ac:spMk id="3" creationId="{D7E76091-D7DB-4B2E-98E6-98BDF79A0ABA}"/>
          </ac:spMkLst>
        </pc:spChg>
      </pc:sldChg>
      <pc:sldChg chg="modSp add mod">
        <pc:chgData name="Tim Lagas" userId="dc19a49f-3731-4ec5-b698-cc42c7c8f0e3" providerId="ADAL" clId="{8DC22AF0-5FEE-4CF7-A399-C47B6F9FEEB1}" dt="2022-02-21T09:56:19.104" v="5031" actId="20577"/>
        <pc:sldMkLst>
          <pc:docMk/>
          <pc:sldMk cId="2216047512" sldId="340"/>
        </pc:sldMkLst>
        <pc:spChg chg="mod">
          <ac:chgData name="Tim Lagas" userId="dc19a49f-3731-4ec5-b698-cc42c7c8f0e3" providerId="ADAL" clId="{8DC22AF0-5FEE-4CF7-A399-C47B6F9FEEB1}" dt="2022-02-21T08:33:18.588" v="2148" actId="20577"/>
          <ac:spMkLst>
            <pc:docMk/>
            <pc:sldMk cId="2216047512" sldId="340"/>
            <ac:spMk id="2" creationId="{EDBD17F4-A775-4198-860E-B3DF1DE7BD9D}"/>
          </ac:spMkLst>
        </pc:spChg>
        <pc:spChg chg="mod">
          <ac:chgData name="Tim Lagas" userId="dc19a49f-3731-4ec5-b698-cc42c7c8f0e3" providerId="ADAL" clId="{8DC22AF0-5FEE-4CF7-A399-C47B6F9FEEB1}" dt="2022-02-21T09:56:19.104" v="5031" actId="20577"/>
          <ac:spMkLst>
            <pc:docMk/>
            <pc:sldMk cId="2216047512" sldId="340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33:46.318" v="2209" actId="20577"/>
        <pc:sldMkLst>
          <pc:docMk/>
          <pc:sldMk cId="3202713498" sldId="341"/>
        </pc:sldMkLst>
        <pc:spChg chg="mod">
          <ac:chgData name="Tim Lagas" userId="dc19a49f-3731-4ec5-b698-cc42c7c8f0e3" providerId="ADAL" clId="{8DC22AF0-5FEE-4CF7-A399-C47B6F9FEEB1}" dt="2022-02-21T08:33:34.960" v="2178" actId="20577"/>
          <ac:spMkLst>
            <pc:docMk/>
            <pc:sldMk cId="3202713498" sldId="341"/>
            <ac:spMk id="2" creationId="{EDBD17F4-A775-4198-860E-B3DF1DE7BD9D}"/>
          </ac:spMkLst>
        </pc:spChg>
        <pc:spChg chg="mod">
          <ac:chgData name="Tim Lagas" userId="dc19a49f-3731-4ec5-b698-cc42c7c8f0e3" providerId="ADAL" clId="{8DC22AF0-5FEE-4CF7-A399-C47B6F9FEEB1}" dt="2022-02-21T08:33:46.318" v="2209" actId="20577"/>
          <ac:spMkLst>
            <pc:docMk/>
            <pc:sldMk cId="3202713498" sldId="341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34:01.877" v="2234" actId="20577"/>
        <pc:sldMkLst>
          <pc:docMk/>
          <pc:sldMk cId="3395209353" sldId="342"/>
        </pc:sldMkLst>
        <pc:spChg chg="mod">
          <ac:chgData name="Tim Lagas" userId="dc19a49f-3731-4ec5-b698-cc42c7c8f0e3" providerId="ADAL" clId="{8DC22AF0-5FEE-4CF7-A399-C47B6F9FEEB1}" dt="2022-02-21T08:33:54.373" v="2212" actId="20577"/>
          <ac:spMkLst>
            <pc:docMk/>
            <pc:sldMk cId="3395209353" sldId="342"/>
            <ac:spMk id="2" creationId="{EDBD17F4-A775-4198-860E-B3DF1DE7BD9D}"/>
          </ac:spMkLst>
        </pc:spChg>
        <pc:spChg chg="mod">
          <ac:chgData name="Tim Lagas" userId="dc19a49f-3731-4ec5-b698-cc42c7c8f0e3" providerId="ADAL" clId="{8DC22AF0-5FEE-4CF7-A399-C47B6F9FEEB1}" dt="2022-02-21T08:34:01.877" v="2234" actId="20577"/>
          <ac:spMkLst>
            <pc:docMk/>
            <pc:sldMk cId="3395209353" sldId="342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34:14.047" v="2253" actId="20577"/>
        <pc:sldMkLst>
          <pc:docMk/>
          <pc:sldMk cId="2209305734" sldId="343"/>
        </pc:sldMkLst>
        <pc:spChg chg="mod">
          <ac:chgData name="Tim Lagas" userId="dc19a49f-3731-4ec5-b698-cc42c7c8f0e3" providerId="ADAL" clId="{8DC22AF0-5FEE-4CF7-A399-C47B6F9FEEB1}" dt="2022-02-21T08:34:07.569" v="2237" actId="20577"/>
          <ac:spMkLst>
            <pc:docMk/>
            <pc:sldMk cId="2209305734" sldId="343"/>
            <ac:spMk id="2" creationId="{EDBD17F4-A775-4198-860E-B3DF1DE7BD9D}"/>
          </ac:spMkLst>
        </pc:spChg>
        <pc:spChg chg="mod">
          <ac:chgData name="Tim Lagas" userId="dc19a49f-3731-4ec5-b698-cc42c7c8f0e3" providerId="ADAL" clId="{8DC22AF0-5FEE-4CF7-A399-C47B6F9FEEB1}" dt="2022-02-21T08:34:14.047" v="2253" actId="20577"/>
          <ac:spMkLst>
            <pc:docMk/>
            <pc:sldMk cId="2209305734" sldId="343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44:41.693" v="3705" actId="6549"/>
        <pc:sldMkLst>
          <pc:docMk/>
          <pc:sldMk cId="2444849566" sldId="344"/>
        </pc:sldMkLst>
        <pc:spChg chg="mod">
          <ac:chgData name="Tim Lagas" userId="dc19a49f-3731-4ec5-b698-cc42c7c8f0e3" providerId="ADAL" clId="{8DC22AF0-5FEE-4CF7-A399-C47B6F9FEEB1}" dt="2022-02-21T08:34:19.765" v="2256" actId="20577"/>
          <ac:spMkLst>
            <pc:docMk/>
            <pc:sldMk cId="2444849566" sldId="344"/>
            <ac:spMk id="2" creationId="{EDBD17F4-A775-4198-860E-B3DF1DE7BD9D}"/>
          </ac:spMkLst>
        </pc:spChg>
        <pc:spChg chg="mod">
          <ac:chgData name="Tim Lagas" userId="dc19a49f-3731-4ec5-b698-cc42c7c8f0e3" providerId="ADAL" clId="{8DC22AF0-5FEE-4CF7-A399-C47B6F9FEEB1}" dt="2022-02-21T08:44:41.693" v="3705" actId="6549"/>
          <ac:spMkLst>
            <pc:docMk/>
            <pc:sldMk cId="2444849566" sldId="344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47:28.410" v="4037" actId="6549"/>
        <pc:sldMkLst>
          <pc:docMk/>
          <pc:sldMk cId="1212938554" sldId="345"/>
        </pc:sldMkLst>
        <pc:spChg chg="mod">
          <ac:chgData name="Tim Lagas" userId="dc19a49f-3731-4ec5-b698-cc42c7c8f0e3" providerId="ADAL" clId="{8DC22AF0-5FEE-4CF7-A399-C47B6F9FEEB1}" dt="2022-02-21T08:34:33.603" v="2284" actId="20577"/>
          <ac:spMkLst>
            <pc:docMk/>
            <pc:sldMk cId="1212938554" sldId="345"/>
            <ac:spMk id="2" creationId="{EDBD17F4-A775-4198-860E-B3DF1DE7BD9D}"/>
          </ac:spMkLst>
        </pc:spChg>
        <pc:spChg chg="mod">
          <ac:chgData name="Tim Lagas" userId="dc19a49f-3731-4ec5-b698-cc42c7c8f0e3" providerId="ADAL" clId="{8DC22AF0-5FEE-4CF7-A399-C47B6F9FEEB1}" dt="2022-02-21T08:47:28.410" v="4037" actId="6549"/>
          <ac:spMkLst>
            <pc:docMk/>
            <pc:sldMk cId="1212938554" sldId="345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48:56.246" v="4234" actId="20577"/>
        <pc:sldMkLst>
          <pc:docMk/>
          <pc:sldMk cId="2228890484" sldId="346"/>
        </pc:sldMkLst>
        <pc:spChg chg="mod">
          <ac:chgData name="Tim Lagas" userId="dc19a49f-3731-4ec5-b698-cc42c7c8f0e3" providerId="ADAL" clId="{8DC22AF0-5FEE-4CF7-A399-C47B6F9FEEB1}" dt="2022-02-21T08:35:15.670" v="2373" actId="20577"/>
          <ac:spMkLst>
            <pc:docMk/>
            <pc:sldMk cId="2228890484" sldId="346"/>
            <ac:spMk id="2" creationId="{EDBD17F4-A775-4198-860E-B3DF1DE7BD9D}"/>
          </ac:spMkLst>
        </pc:spChg>
        <pc:spChg chg="mod">
          <ac:chgData name="Tim Lagas" userId="dc19a49f-3731-4ec5-b698-cc42c7c8f0e3" providerId="ADAL" clId="{8DC22AF0-5FEE-4CF7-A399-C47B6F9FEEB1}" dt="2022-02-21T08:48:56.246" v="4234" actId="20577"/>
          <ac:spMkLst>
            <pc:docMk/>
            <pc:sldMk cId="2228890484" sldId="346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35:31.926" v="2422" actId="20577"/>
        <pc:sldMkLst>
          <pc:docMk/>
          <pc:sldMk cId="3489801682" sldId="347"/>
        </pc:sldMkLst>
        <pc:spChg chg="mod">
          <ac:chgData name="Tim Lagas" userId="dc19a49f-3731-4ec5-b698-cc42c7c8f0e3" providerId="ADAL" clId="{8DC22AF0-5FEE-4CF7-A399-C47B6F9FEEB1}" dt="2022-02-21T08:35:24.439" v="2398" actId="20577"/>
          <ac:spMkLst>
            <pc:docMk/>
            <pc:sldMk cId="3489801682" sldId="347"/>
            <ac:spMk id="2" creationId="{EDBD17F4-A775-4198-860E-B3DF1DE7BD9D}"/>
          </ac:spMkLst>
        </pc:spChg>
        <pc:spChg chg="mod">
          <ac:chgData name="Tim Lagas" userId="dc19a49f-3731-4ec5-b698-cc42c7c8f0e3" providerId="ADAL" clId="{8DC22AF0-5FEE-4CF7-A399-C47B6F9FEEB1}" dt="2022-02-21T08:35:31.926" v="2422" actId="20577"/>
          <ac:spMkLst>
            <pc:docMk/>
            <pc:sldMk cId="3489801682" sldId="347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37:07.238" v="2667" actId="20577"/>
        <pc:sldMkLst>
          <pc:docMk/>
          <pc:sldMk cId="1143477895" sldId="348"/>
        </pc:sldMkLst>
        <pc:spChg chg="mod">
          <ac:chgData name="Tim Lagas" userId="dc19a49f-3731-4ec5-b698-cc42c7c8f0e3" providerId="ADAL" clId="{8DC22AF0-5FEE-4CF7-A399-C47B6F9FEEB1}" dt="2022-02-21T08:35:52.082" v="2424"/>
          <ac:spMkLst>
            <pc:docMk/>
            <pc:sldMk cId="1143477895" sldId="348"/>
            <ac:spMk id="2" creationId="{EDBD17F4-A775-4198-860E-B3DF1DE7BD9D}"/>
          </ac:spMkLst>
        </pc:spChg>
        <pc:spChg chg="mod">
          <ac:chgData name="Tim Lagas" userId="dc19a49f-3731-4ec5-b698-cc42c7c8f0e3" providerId="ADAL" clId="{8DC22AF0-5FEE-4CF7-A399-C47B6F9FEEB1}" dt="2022-02-21T08:37:07.238" v="2667" actId="20577"/>
          <ac:spMkLst>
            <pc:docMk/>
            <pc:sldMk cId="1143477895" sldId="348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38:29.611" v="2811" actId="20577"/>
        <pc:sldMkLst>
          <pc:docMk/>
          <pc:sldMk cId="3243178005" sldId="349"/>
        </pc:sldMkLst>
        <pc:spChg chg="mod">
          <ac:chgData name="Tim Lagas" userId="dc19a49f-3731-4ec5-b698-cc42c7c8f0e3" providerId="ADAL" clId="{8DC22AF0-5FEE-4CF7-A399-C47B6F9FEEB1}" dt="2022-02-21T08:38:29.611" v="2811" actId="20577"/>
          <ac:spMkLst>
            <pc:docMk/>
            <pc:sldMk cId="3243178005" sldId="349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9:56:33.730" v="5033" actId="20577"/>
        <pc:sldMkLst>
          <pc:docMk/>
          <pc:sldMk cId="2727233977" sldId="350"/>
        </pc:sldMkLst>
        <pc:spChg chg="mod">
          <ac:chgData name="Tim Lagas" userId="dc19a49f-3731-4ec5-b698-cc42c7c8f0e3" providerId="ADAL" clId="{8DC22AF0-5FEE-4CF7-A399-C47B6F9FEEB1}" dt="2022-02-21T09:56:33.730" v="5033" actId="20577"/>
          <ac:spMkLst>
            <pc:docMk/>
            <pc:sldMk cId="2727233977" sldId="350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43:16.406" v="3478" actId="20577"/>
        <pc:sldMkLst>
          <pc:docMk/>
          <pc:sldMk cId="3722337362" sldId="351"/>
        </pc:sldMkLst>
        <pc:spChg chg="mod">
          <ac:chgData name="Tim Lagas" userId="dc19a49f-3731-4ec5-b698-cc42c7c8f0e3" providerId="ADAL" clId="{8DC22AF0-5FEE-4CF7-A399-C47B6F9FEEB1}" dt="2022-02-21T08:43:16.406" v="3478" actId="20577"/>
          <ac:spMkLst>
            <pc:docMk/>
            <pc:sldMk cId="3722337362" sldId="351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44:27.437" v="3702" actId="20577"/>
        <pc:sldMkLst>
          <pc:docMk/>
          <pc:sldMk cId="3642027320" sldId="352"/>
        </pc:sldMkLst>
        <pc:spChg chg="mod">
          <ac:chgData name="Tim Lagas" userId="dc19a49f-3731-4ec5-b698-cc42c7c8f0e3" providerId="ADAL" clId="{8DC22AF0-5FEE-4CF7-A399-C47B6F9FEEB1}" dt="2022-02-21T08:44:27.437" v="3702" actId="20577"/>
          <ac:spMkLst>
            <pc:docMk/>
            <pc:sldMk cId="3642027320" sldId="352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47:04.939" v="4034" actId="20577"/>
        <pc:sldMkLst>
          <pc:docMk/>
          <pc:sldMk cId="4179403214" sldId="353"/>
        </pc:sldMkLst>
        <pc:spChg chg="mod">
          <ac:chgData name="Tim Lagas" userId="dc19a49f-3731-4ec5-b698-cc42c7c8f0e3" providerId="ADAL" clId="{8DC22AF0-5FEE-4CF7-A399-C47B6F9FEEB1}" dt="2022-02-21T08:47:04.939" v="4034" actId="20577"/>
          <ac:spMkLst>
            <pc:docMk/>
            <pc:sldMk cId="4179403214" sldId="353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48:38.191" v="4229" actId="20577"/>
        <pc:sldMkLst>
          <pc:docMk/>
          <pc:sldMk cId="970062302" sldId="354"/>
        </pc:sldMkLst>
        <pc:spChg chg="mod">
          <ac:chgData name="Tim Lagas" userId="dc19a49f-3731-4ec5-b698-cc42c7c8f0e3" providerId="ADAL" clId="{8DC22AF0-5FEE-4CF7-A399-C47B6F9FEEB1}" dt="2022-02-21T08:48:38.191" v="4229" actId="20577"/>
          <ac:spMkLst>
            <pc:docMk/>
            <pc:sldMk cId="970062302" sldId="354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50:04.751" v="4535" actId="20577"/>
        <pc:sldMkLst>
          <pc:docMk/>
          <pc:sldMk cId="2057427838" sldId="355"/>
        </pc:sldMkLst>
        <pc:spChg chg="mod">
          <ac:chgData name="Tim Lagas" userId="dc19a49f-3731-4ec5-b698-cc42c7c8f0e3" providerId="ADAL" clId="{8DC22AF0-5FEE-4CF7-A399-C47B6F9FEEB1}" dt="2022-02-21T08:50:04.751" v="4535" actId="20577"/>
          <ac:spMkLst>
            <pc:docMk/>
            <pc:sldMk cId="2057427838" sldId="355"/>
            <ac:spMk id="3" creationId="{2570998E-42E0-4243-9F7D-A81CA6C41903}"/>
          </ac:spMkLst>
        </pc:spChg>
      </pc:sldChg>
      <pc:sldChg chg="modSp add mod">
        <pc:chgData name="Tim Lagas" userId="dc19a49f-3731-4ec5-b698-cc42c7c8f0e3" providerId="ADAL" clId="{8DC22AF0-5FEE-4CF7-A399-C47B6F9FEEB1}" dt="2022-02-21T08:51:26.842" v="4768" actId="313"/>
        <pc:sldMkLst>
          <pc:docMk/>
          <pc:sldMk cId="2848430929" sldId="356"/>
        </pc:sldMkLst>
        <pc:spChg chg="mod">
          <ac:chgData name="Tim Lagas" userId="dc19a49f-3731-4ec5-b698-cc42c7c8f0e3" providerId="ADAL" clId="{8DC22AF0-5FEE-4CF7-A399-C47B6F9FEEB1}" dt="2022-02-21T08:51:26.842" v="4768" actId="313"/>
          <ac:spMkLst>
            <pc:docMk/>
            <pc:sldMk cId="2848430929" sldId="356"/>
            <ac:spMk id="3" creationId="{2570998E-42E0-4243-9F7D-A81CA6C41903}"/>
          </ac:spMkLst>
        </pc:spChg>
      </pc:sldChg>
      <pc:sldChg chg="modSp new mod">
        <pc:chgData name="Tim Lagas" userId="dc19a49f-3731-4ec5-b698-cc42c7c8f0e3" providerId="ADAL" clId="{8DC22AF0-5FEE-4CF7-A399-C47B6F9FEEB1}" dt="2022-02-21T08:57:52.146" v="5029" actId="20577"/>
        <pc:sldMkLst>
          <pc:docMk/>
          <pc:sldMk cId="3095734753" sldId="357"/>
        </pc:sldMkLst>
        <pc:spChg chg="mod">
          <ac:chgData name="Tim Lagas" userId="dc19a49f-3731-4ec5-b698-cc42c7c8f0e3" providerId="ADAL" clId="{8DC22AF0-5FEE-4CF7-A399-C47B6F9FEEB1}" dt="2022-02-21T08:57:29.059" v="4921" actId="20577"/>
          <ac:spMkLst>
            <pc:docMk/>
            <pc:sldMk cId="3095734753" sldId="357"/>
            <ac:spMk id="2" creationId="{F5A6AEC7-4041-4143-B159-F3AA10D2FA2E}"/>
          </ac:spMkLst>
        </pc:spChg>
        <pc:spChg chg="mod">
          <ac:chgData name="Tim Lagas" userId="dc19a49f-3731-4ec5-b698-cc42c7c8f0e3" providerId="ADAL" clId="{8DC22AF0-5FEE-4CF7-A399-C47B6F9FEEB1}" dt="2022-02-21T08:57:52.146" v="5029" actId="20577"/>
          <ac:spMkLst>
            <pc:docMk/>
            <pc:sldMk cId="3095734753" sldId="357"/>
            <ac:spMk id="3" creationId="{CE129834-4603-412E-972C-9543C789F1CF}"/>
          </ac:spMkLst>
        </pc:spChg>
      </pc:sldChg>
      <pc:sldChg chg="modSp new mod ord">
        <pc:chgData name="Tim Lagas" userId="dc19a49f-3731-4ec5-b698-cc42c7c8f0e3" providerId="ADAL" clId="{8DC22AF0-5FEE-4CF7-A399-C47B6F9FEEB1}" dt="2022-02-21T10:26:33.896" v="5291" actId="20577"/>
        <pc:sldMkLst>
          <pc:docMk/>
          <pc:sldMk cId="2068185003" sldId="358"/>
        </pc:sldMkLst>
        <pc:spChg chg="mod">
          <ac:chgData name="Tim Lagas" userId="dc19a49f-3731-4ec5-b698-cc42c7c8f0e3" providerId="ADAL" clId="{8DC22AF0-5FEE-4CF7-A399-C47B6F9FEEB1}" dt="2022-02-21T09:57:26.632" v="5054" actId="20577"/>
          <ac:spMkLst>
            <pc:docMk/>
            <pc:sldMk cId="2068185003" sldId="358"/>
            <ac:spMk id="2" creationId="{531A6D70-3100-48FE-B227-E4D8C1FDA65A}"/>
          </ac:spMkLst>
        </pc:spChg>
        <pc:spChg chg="mod">
          <ac:chgData name="Tim Lagas" userId="dc19a49f-3731-4ec5-b698-cc42c7c8f0e3" providerId="ADAL" clId="{8DC22AF0-5FEE-4CF7-A399-C47B6F9FEEB1}" dt="2022-02-21T10:26:33.896" v="5291" actId="20577"/>
          <ac:spMkLst>
            <pc:docMk/>
            <pc:sldMk cId="2068185003" sldId="358"/>
            <ac:spMk id="3" creationId="{F212F2F7-8F25-4671-B2D6-7F66FB544FDD}"/>
          </ac:spMkLst>
        </pc:spChg>
      </pc:sldChg>
      <pc:sldChg chg="modSp new del mod">
        <pc:chgData name="Tim Lagas" userId="dc19a49f-3731-4ec5-b698-cc42c7c8f0e3" providerId="ADAL" clId="{8DC22AF0-5FEE-4CF7-A399-C47B6F9FEEB1}" dt="2022-02-21T13:02:52.439" v="6333" actId="47"/>
        <pc:sldMkLst>
          <pc:docMk/>
          <pc:sldMk cId="2139614331" sldId="359"/>
        </pc:sldMkLst>
        <pc:spChg chg="mod">
          <ac:chgData name="Tim Lagas" userId="dc19a49f-3731-4ec5-b698-cc42c7c8f0e3" providerId="ADAL" clId="{8DC22AF0-5FEE-4CF7-A399-C47B6F9FEEB1}" dt="2022-02-21T12:21:22.339" v="5882" actId="27636"/>
          <ac:spMkLst>
            <pc:docMk/>
            <pc:sldMk cId="2139614331" sldId="359"/>
            <ac:spMk id="3" creationId="{1417940F-75A6-480A-9288-44F530081776}"/>
          </ac:spMkLst>
        </pc:spChg>
      </pc:sldChg>
      <pc:sldChg chg="modSp new del mod">
        <pc:chgData name="Tim Lagas" userId="dc19a49f-3731-4ec5-b698-cc42c7c8f0e3" providerId="ADAL" clId="{8DC22AF0-5FEE-4CF7-A399-C47B6F9FEEB1}" dt="2022-02-21T13:02:54.816" v="6334" actId="2696"/>
        <pc:sldMkLst>
          <pc:docMk/>
          <pc:sldMk cId="3875542678" sldId="360"/>
        </pc:sldMkLst>
        <pc:spChg chg="mod">
          <ac:chgData name="Tim Lagas" userId="dc19a49f-3731-4ec5-b698-cc42c7c8f0e3" providerId="ADAL" clId="{8DC22AF0-5FEE-4CF7-A399-C47B6F9FEEB1}" dt="2022-02-21T12:25:45.593" v="5921" actId="20577"/>
          <ac:spMkLst>
            <pc:docMk/>
            <pc:sldMk cId="3875542678" sldId="360"/>
            <ac:spMk id="3" creationId="{FEDE629C-9CCB-4EE5-823B-BD09ABDEA3F4}"/>
          </ac:spMkLst>
        </pc:spChg>
      </pc:sldChg>
      <pc:sldChg chg="modSp new del mod">
        <pc:chgData name="Tim Lagas" userId="dc19a49f-3731-4ec5-b698-cc42c7c8f0e3" providerId="ADAL" clId="{8DC22AF0-5FEE-4CF7-A399-C47B6F9FEEB1}" dt="2022-02-21T13:03:02.038" v="6335" actId="2696"/>
        <pc:sldMkLst>
          <pc:docMk/>
          <pc:sldMk cId="160872478" sldId="361"/>
        </pc:sldMkLst>
        <pc:spChg chg="mod">
          <ac:chgData name="Tim Lagas" userId="dc19a49f-3731-4ec5-b698-cc42c7c8f0e3" providerId="ADAL" clId="{8DC22AF0-5FEE-4CF7-A399-C47B6F9FEEB1}" dt="2022-02-21T12:27:53.660" v="6072" actId="20577"/>
          <ac:spMkLst>
            <pc:docMk/>
            <pc:sldMk cId="160872478" sldId="361"/>
            <ac:spMk id="2" creationId="{FBB7EC04-27AE-434D-B475-F8D2A9C66201}"/>
          </ac:spMkLst>
        </pc:spChg>
        <pc:spChg chg="mod">
          <ac:chgData name="Tim Lagas" userId="dc19a49f-3731-4ec5-b698-cc42c7c8f0e3" providerId="ADAL" clId="{8DC22AF0-5FEE-4CF7-A399-C47B6F9FEEB1}" dt="2022-02-21T12:31:40.232" v="6332" actId="27636"/>
          <ac:spMkLst>
            <pc:docMk/>
            <pc:sldMk cId="160872478" sldId="361"/>
            <ac:spMk id="3" creationId="{82681CCB-7DA1-4C67-83B1-1560A1060B6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091E8-E71E-4131-BA00-26DAC807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C69F8B8-8D27-43B3-9983-E403825AE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CFD8A1-C4B2-4CD8-9E33-6C1B5495C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F115-F733-4EDC-978A-148FFA60AEE4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21CF4D-48BE-47AA-9A04-36E324A16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8E459C-6130-44B9-AB2E-27AF67048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C700-B2D3-4181-8600-22DE72A1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16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599759-19CD-49B1-99D5-1F8D68309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75E6F8E-D951-4A5B-A27E-775E70FF0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7B4CBB-0294-49EC-91D7-F57846A2E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F115-F733-4EDC-978A-148FFA60AEE4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E8D5A8-9FF0-4D66-BA66-5FE872DC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B15C02-2258-427F-AB88-C6803D3E4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C700-B2D3-4181-8600-22DE72A1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280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57173E3-27D0-436B-BD5D-FE9851E3C5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E45EBE7-2AC0-4316-89AD-7F4877F31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98EF55-40BE-4706-84C2-D2C83F692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F115-F733-4EDC-978A-148FFA60AEE4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D66BE5-8C08-4F29-8D03-4FBFDC6EE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009DF0-7226-48A1-8011-2AE79D309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C700-B2D3-4181-8600-22DE72A1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629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C18514-8B3C-4DDB-BED6-A9D618C54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10730D-20DB-4DA8-A445-4490E0E1C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676BE0-2B70-4A08-A80F-23C8E57FA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F115-F733-4EDC-978A-148FFA60AEE4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8109DF-3CB4-400F-A3ED-831022757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1B616F-79EE-41C1-83A5-E01FE321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C700-B2D3-4181-8600-22DE72A1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29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C138B0-DFF5-44EF-839C-FD9D2C45C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79B57E4-73D7-412C-BCB5-4E382F88E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52EC0D-E6C0-46E4-88E6-9405D3029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F115-F733-4EDC-978A-148FFA60AEE4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C3A193-3958-4925-A9E4-D587BBFE8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755CB-05F7-4E8C-8202-51D0B22F4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C700-B2D3-4181-8600-22DE72A1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204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6372DD-6B27-44B6-BC9B-90C81A664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0FE60D-2B40-4C04-8D71-DFED54257A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859DF96-49E4-4A9A-A2B9-3F0926D2B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781F66-9086-40BB-AF35-708926ACF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F115-F733-4EDC-978A-148FFA60AEE4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DF6C3BE-FB8E-4D79-8EAB-EDFC553E4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A87385F-91C8-4471-AD35-97C21D43C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C700-B2D3-4181-8600-22DE72A1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53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665031-95F5-4CE1-A90D-C22C3F973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A5DA720-97C5-4AFC-A51E-093B5EC35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93C05B8-5611-4638-ACC2-1C9F5D951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857EFBE-7B48-4388-BF6E-926672407B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4C3D771-6505-4196-B983-5E6DC30622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C608C4D-762F-4D96-A56D-89A3BBA5B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F115-F733-4EDC-978A-148FFA60AEE4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2848915-1BD2-4728-AD50-0319FE58B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1AA9E03-224B-4FD7-BD89-FA89E2286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C700-B2D3-4181-8600-22DE72A1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763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17A596-768F-4A95-9BB8-C9A215F1D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CF4689C-60A3-4077-A05D-FE4EAE194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F115-F733-4EDC-978A-148FFA60AEE4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6E85E90-4804-4CB8-8A53-29AB4D0D6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C518111-EF60-4A2F-8097-1CC8051BA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C700-B2D3-4181-8600-22DE72A1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043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F2058C1-95E5-415F-BE13-313212E8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F115-F733-4EDC-978A-148FFA60AEE4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5DE1737-5B61-43C5-8A8A-6DA58059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024212-D250-4810-A02C-98EB5BF1D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C700-B2D3-4181-8600-22DE72A1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00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E405B6-B4A4-4811-B024-B0BBDEDD1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1793AE-2D30-4A02-93F5-0E479EAFE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7CD4A8-EA9E-447E-88C5-C9651F3D4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49FEC84-990B-4D58-806F-29E45FE2C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F115-F733-4EDC-978A-148FFA60AEE4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2B9A513-43DA-4C06-B3AE-01143ED7C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E65DF5-72D5-4EA3-817E-9AE9B1BF9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C700-B2D3-4181-8600-22DE72A1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61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9AB8D-6942-423A-AC01-28FF2ABC8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20FC2AF-B05C-4F95-91DA-2160680FE6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4C8A44B-6905-44B8-8AB4-6D6451A5C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9D9EFA9-3355-42F0-A557-D9F8030B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F115-F733-4EDC-978A-148FFA60AEE4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752E999-C264-4FA4-A23F-8EE346015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C29C4DC-A358-43E1-A614-D664FFC7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C700-B2D3-4181-8600-22DE72A1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373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1B7BC4A-9B04-410E-B69B-05AF0863B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C3A3F01-554A-4D68-8199-27B69978A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3AA887-A2D7-4984-8DAA-5E61FD1EAB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4F115-F733-4EDC-978A-148FFA60AEE4}" type="datetimeFigureOut">
              <a:rPr lang="nl-NL" smtClean="0"/>
              <a:t>7-3-2022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3DA21E-5016-4A2A-ACD6-081846C76A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D7D620-888E-4B20-80F3-44FD9C60B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AC700-B2D3-4181-8600-22DE72A1F3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780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tlnieuws.nl/nieuws/artikel/4746561/tsjernobyl-chernobyl-drukte-hitserie-hbo-booming" TargetMode="External"/><Relationship Id="rId2" Type="http://schemas.openxmlformats.org/officeDocument/2006/relationships/hyperlink" Target="https://eur05.safelinks.protection.outlook.com/?url=https%3A%2F%2Fwww.rtlnieuws.nl%2Flifestyle%2Fartikel%2F5288908%2Fmediatoerisme-hoogleraar-stijn-reijnders-plekken-bezoeken-uit-films&amp;data=04%7C01%7Ct.lagas%40yuverta.nl%7C3fa58b3338fa4f76706c08d9f2c43afe%7Cfba70c8016c24415a402fca38335609a%7C0%7C0%7C637807747000759712%7CUnknown%7CTWFpbGZsb3d8eyJWIjoiMC4wLjAwMDAiLCJQIjoiV2luMzIiLCJBTiI6Ik1haWwiLCJXVCI6Mn0%3D%7C2000&amp;sdata=9SE21DpacStuyXGu47UY6kYiliYBgQhh0kbSVw67Wrs%3D&amp;reserved=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quest.nl/maatschappij/cultuur/a33814097/waarom-begint-het-schooljaar-niet-op-1-januari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kahoot.it/share/gerelateerde-fyre-festival-vragen/923e6522-b03b-4b97-89f1-8a51b54d51f1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Z0KNVU2fV0?feature=oembed" TargetMode="Externa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view.publitas.com/noordhoff-hoger-onderwijs/zo-organiseer-je-een-event-inkijkexemplaar/page/24-2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nderzoek: Facebook meest populaire platform om community te bouwen - inct">
            <a:extLst>
              <a:ext uri="{FF2B5EF4-FFF2-40B4-BE49-F238E27FC236}">
                <a16:creationId xmlns:a16="http://schemas.microsoft.com/office/drawing/2014/main" id="{CD40D178-525F-46BB-A37C-700DAB4240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64" r="11273" b="-1"/>
          <a:stretch/>
        </p:blipFill>
        <p:spPr bwMode="auto">
          <a:xfrm>
            <a:off x="1" y="-6235"/>
            <a:ext cx="3255403" cy="2505456"/>
          </a:xfrm>
          <a:custGeom>
            <a:avLst/>
            <a:gdLst/>
            <a:ahLst/>
            <a:cxnLst/>
            <a:rect l="l" t="t" r="r" b="b"/>
            <a:pathLst>
              <a:path w="3255403" h="2505456">
                <a:moveTo>
                  <a:pt x="0" y="0"/>
                </a:moveTo>
                <a:lnTo>
                  <a:pt x="3255403" y="0"/>
                </a:lnTo>
                <a:lnTo>
                  <a:pt x="2094477" y="2505456"/>
                </a:lnTo>
                <a:lnTo>
                  <a:pt x="0" y="250545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mmunity of Practice doorbreekt organisatie silos | TeamPowr">
            <a:extLst>
              <a:ext uri="{FF2B5EF4-FFF2-40B4-BE49-F238E27FC236}">
                <a16:creationId xmlns:a16="http://schemas.microsoft.com/office/drawing/2014/main" id="{F9DDDA8E-4186-4C4B-BF4F-564F900C88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8" r="-3" b="30565"/>
          <a:stretch/>
        </p:blipFill>
        <p:spPr bwMode="auto">
          <a:xfrm>
            <a:off x="7381876" y="10"/>
            <a:ext cx="4810125" cy="2501827"/>
          </a:xfrm>
          <a:custGeom>
            <a:avLst/>
            <a:gdLst/>
            <a:ahLst/>
            <a:cxnLst/>
            <a:rect l="l" t="t" r="r" b="b"/>
            <a:pathLst>
              <a:path w="4810125" h="2501837">
                <a:moveTo>
                  <a:pt x="1159248" y="0"/>
                </a:moveTo>
                <a:lnTo>
                  <a:pt x="4810125" y="0"/>
                </a:lnTo>
                <a:lnTo>
                  <a:pt x="4810125" y="2501837"/>
                </a:lnTo>
                <a:lnTo>
                  <a:pt x="0" y="250183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jax hoopt volgend jaar weer op broodnodige steun eigen fans in Den Haag -  Ajax1.nl">
            <a:extLst>
              <a:ext uri="{FF2B5EF4-FFF2-40B4-BE49-F238E27FC236}">
                <a16:creationId xmlns:a16="http://schemas.microsoft.com/office/drawing/2014/main" id="{EDB5EBAD-B060-4DAF-BB5B-5AA7027F3E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" r="1301" b="3"/>
          <a:stretch/>
        </p:blipFill>
        <p:spPr bwMode="auto">
          <a:xfrm>
            <a:off x="4675537" y="-6235"/>
            <a:ext cx="3677817" cy="2505456"/>
          </a:xfrm>
          <a:custGeom>
            <a:avLst/>
            <a:gdLst/>
            <a:ahLst/>
            <a:cxnLst/>
            <a:rect l="l" t="t" r="r" b="b"/>
            <a:pathLst>
              <a:path w="3677817" h="2505456">
                <a:moveTo>
                  <a:pt x="1160926" y="0"/>
                </a:moveTo>
                <a:lnTo>
                  <a:pt x="3677817" y="0"/>
                </a:lnTo>
                <a:lnTo>
                  <a:pt x="2516891" y="2505456"/>
                </a:lnTo>
                <a:lnTo>
                  <a:pt x="0" y="250545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5 Examples Of Community Success Measurements - National Volunteer And  Philanthropy Centre">
            <a:extLst>
              <a:ext uri="{FF2B5EF4-FFF2-40B4-BE49-F238E27FC236}">
                <a16:creationId xmlns:a16="http://schemas.microsoft.com/office/drawing/2014/main" id="{7BB4C9D5-6A0F-4119-A5F6-64C462FC56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8" r="14829"/>
          <a:stretch/>
        </p:blipFill>
        <p:spPr bwMode="auto">
          <a:xfrm>
            <a:off x="1" y="2660089"/>
            <a:ext cx="7122523" cy="4197911"/>
          </a:xfrm>
          <a:custGeom>
            <a:avLst/>
            <a:gdLst/>
            <a:ahLst/>
            <a:cxnLst/>
            <a:rect l="l" t="t" r="r" b="b"/>
            <a:pathLst>
              <a:path w="7122523" h="4197911">
                <a:moveTo>
                  <a:pt x="0" y="0"/>
                </a:moveTo>
                <a:lnTo>
                  <a:pt x="7122523" y="0"/>
                </a:lnTo>
                <a:lnTo>
                  <a:pt x="5177382" y="4197911"/>
                </a:lnTo>
                <a:lnTo>
                  <a:pt x="5171159" y="4197911"/>
                </a:lnTo>
                <a:lnTo>
                  <a:pt x="3981368" y="4197911"/>
                </a:lnTo>
                <a:lnTo>
                  <a:pt x="2331323" y="4197911"/>
                </a:lnTo>
                <a:lnTo>
                  <a:pt x="0" y="419791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3C881CC-B262-49B2-8826-7B1D889D76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4189864"/>
            <a:ext cx="5520518" cy="2163872"/>
          </a:xfrm>
        </p:spPr>
        <p:txBody>
          <a:bodyPr anchor="t">
            <a:normAutofit/>
          </a:bodyPr>
          <a:lstStyle/>
          <a:p>
            <a:pPr algn="r"/>
            <a:r>
              <a:rPr lang="nl-NL" sz="5000" dirty="0">
                <a:solidFill>
                  <a:srgbClr val="7030A0"/>
                </a:solidFill>
              </a:rPr>
              <a:t>Eventmanagement voor Communities</a:t>
            </a:r>
            <a:endParaRPr lang="nl-NL" sz="5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4E4B0B-79EB-4BD4-B337-93108B00A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1876" y="3304307"/>
            <a:ext cx="4234642" cy="826661"/>
          </a:xfrm>
        </p:spPr>
        <p:txBody>
          <a:bodyPr anchor="b">
            <a:normAutofit/>
          </a:bodyPr>
          <a:lstStyle/>
          <a:p>
            <a:pPr algn="r"/>
            <a:r>
              <a:rPr lang="nl-NL" dirty="0"/>
              <a:t>De community verbonden</a:t>
            </a:r>
          </a:p>
        </p:txBody>
      </p:sp>
      <p:pic>
        <p:nvPicPr>
          <p:cNvPr id="1032" name="Picture 8" descr="Scouting Hoogeveen 75 jaar: &amp;#39;We zijn er trots op dat we buitenbeentjes  zijn&amp;#39; - RTV Drenthe">
            <a:extLst>
              <a:ext uri="{FF2B5EF4-FFF2-40B4-BE49-F238E27FC236}">
                <a16:creationId xmlns:a16="http://schemas.microsoft.com/office/drawing/2014/main" id="{D409BE35-6E89-4F07-BF72-7B96A8E938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25" b="3"/>
          <a:stretch/>
        </p:blipFill>
        <p:spPr bwMode="auto">
          <a:xfrm>
            <a:off x="2261968" y="10"/>
            <a:ext cx="3393943" cy="2502833"/>
          </a:xfrm>
          <a:custGeom>
            <a:avLst/>
            <a:gdLst/>
            <a:ahLst/>
            <a:cxnLst/>
            <a:rect l="l" t="t" r="r" b="b"/>
            <a:pathLst>
              <a:path w="3393943" h="2502843">
                <a:moveTo>
                  <a:pt x="1159715" y="0"/>
                </a:moveTo>
                <a:lnTo>
                  <a:pt x="3393943" y="0"/>
                </a:lnTo>
                <a:lnTo>
                  <a:pt x="2234228" y="2502843"/>
                </a:lnTo>
                <a:lnTo>
                  <a:pt x="0" y="25028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942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A6D70-3100-48FE-B227-E4D8C1FDA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Kies een evenement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12F2F7-8F25-4671-B2D6-7F66FB544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Meike: Carnaval</a:t>
            </a:r>
          </a:p>
          <a:p>
            <a:pPr marL="0" indent="0">
              <a:buNone/>
            </a:pPr>
            <a:r>
              <a:rPr lang="nl-NL" dirty="0"/>
              <a:t>Jorn: </a:t>
            </a:r>
            <a:r>
              <a:rPr lang="nl-NL" dirty="0" err="1"/>
              <a:t>Intents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Sam: </a:t>
            </a:r>
            <a:r>
              <a:rPr lang="nl-NL" dirty="0" err="1"/>
              <a:t>Burning</a:t>
            </a:r>
            <a:r>
              <a:rPr lang="nl-NL" dirty="0"/>
              <a:t> Man</a:t>
            </a:r>
          </a:p>
          <a:p>
            <a:pPr marL="0" indent="0">
              <a:buNone/>
            </a:pPr>
            <a:r>
              <a:rPr lang="nl-NL" dirty="0"/>
              <a:t>Gabriëlla: Tilburgse Kermis</a:t>
            </a:r>
          </a:p>
          <a:p>
            <a:pPr marL="0" indent="0">
              <a:buNone/>
            </a:pPr>
            <a:r>
              <a:rPr lang="nl-NL" dirty="0"/>
              <a:t>Marissa: Draaimolen</a:t>
            </a:r>
          </a:p>
          <a:p>
            <a:pPr marL="0" indent="0">
              <a:buNone/>
            </a:pPr>
            <a:r>
              <a:rPr lang="nl-NL" dirty="0"/>
              <a:t>Sander: </a:t>
            </a:r>
            <a:r>
              <a:rPr lang="nl-NL" dirty="0" err="1"/>
              <a:t>Hankse</a:t>
            </a:r>
            <a:r>
              <a:rPr lang="nl-NL" dirty="0"/>
              <a:t> Kermis</a:t>
            </a:r>
          </a:p>
          <a:p>
            <a:pPr marL="0" indent="0">
              <a:buNone/>
            </a:pPr>
            <a:r>
              <a:rPr lang="nl-NL" dirty="0"/>
              <a:t>Martijn: </a:t>
            </a:r>
            <a:r>
              <a:rPr lang="nl-NL" dirty="0" err="1"/>
              <a:t>Vasteloavend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Benthe: </a:t>
            </a:r>
            <a:r>
              <a:rPr lang="nl-NL" dirty="0" err="1"/>
              <a:t>Coahcella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Tim: </a:t>
            </a:r>
            <a:r>
              <a:rPr lang="nl-NL" dirty="0" err="1"/>
              <a:t>Fyre</a:t>
            </a: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8185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organiseren van een evenement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Dit is GRIT</a:t>
            </a:r>
          </a:p>
          <a:p>
            <a:r>
              <a:rPr lang="nl-NL" dirty="0"/>
              <a:t>De stappen van GRIT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8109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Formuleer je idee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6047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Formuleer je idee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Concept</a:t>
            </a:r>
          </a:p>
          <a:p>
            <a:r>
              <a:rPr lang="nl-NL" dirty="0"/>
              <a:t>Voor wie (doelgroep)</a:t>
            </a:r>
          </a:p>
          <a:p>
            <a:r>
              <a:rPr lang="nl-NL" dirty="0"/>
              <a:t>Voorlopige begroting</a:t>
            </a:r>
          </a:p>
          <a:p>
            <a:r>
              <a:rPr lang="nl-NL" dirty="0"/>
              <a:t>wie, wat, waar, hoe, wanneer, waarom; </a:t>
            </a:r>
            <a:r>
              <a:rPr lang="nl-NL" b="1" dirty="0"/>
              <a:t>op hoofdlijnen</a:t>
            </a:r>
          </a:p>
          <a:p>
            <a:endParaRPr lang="nl-NL" b="1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3178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Onderzoek op haalbaarheid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2713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/>
              <a:t>Onderzoek op haalbaarheid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Financiële haalbaarheid onderzoeken</a:t>
            </a:r>
          </a:p>
          <a:p>
            <a:r>
              <a:rPr lang="nl-NL" dirty="0"/>
              <a:t>Is er behoefte aan dit evenement?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Verdiepen in:</a:t>
            </a:r>
          </a:p>
          <a:p>
            <a:r>
              <a:rPr lang="nl-NL" dirty="0"/>
              <a:t>Locatie</a:t>
            </a:r>
          </a:p>
          <a:p>
            <a:r>
              <a:rPr lang="nl-NL" dirty="0"/>
              <a:t>Vergunningen</a:t>
            </a:r>
          </a:p>
          <a:p>
            <a:r>
              <a:rPr lang="nl-NL" dirty="0"/>
              <a:t>Praktische uitvoerbaarheid</a:t>
            </a:r>
          </a:p>
          <a:p>
            <a:r>
              <a:rPr lang="nl-NL" dirty="0"/>
              <a:t>Technische haalbaarheid</a:t>
            </a:r>
          </a:p>
          <a:p>
            <a:r>
              <a:rPr lang="nl-NL" dirty="0"/>
              <a:t>Voorlopige risicoanalyse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Dit doe je met als doel;</a:t>
            </a:r>
          </a:p>
          <a:p>
            <a:r>
              <a:rPr lang="nl-NL" dirty="0"/>
              <a:t> GO/NO GO moment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Wat je in deze fase rond hebt is een:</a:t>
            </a:r>
          </a:p>
          <a:p>
            <a:r>
              <a:rPr lang="nl-NL" dirty="0"/>
              <a:t>Concreet voorstel</a:t>
            </a:r>
          </a:p>
          <a:p>
            <a:r>
              <a:rPr lang="nl-NL" dirty="0"/>
              <a:t>Financiële begroting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7233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Organiseer je team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5209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Organiseer je team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Overzicht van alle taken en rollen</a:t>
            </a:r>
          </a:p>
          <a:p>
            <a:r>
              <a:rPr lang="nl-NL" dirty="0"/>
              <a:t>Werven personeel</a:t>
            </a:r>
          </a:p>
          <a:p>
            <a:r>
              <a:rPr lang="nl-NL" dirty="0"/>
              <a:t>Taakomschrijvingen met verantwoordelijkheid</a:t>
            </a:r>
          </a:p>
          <a:p>
            <a:r>
              <a:rPr lang="nl-NL" dirty="0"/>
              <a:t>Wie gaat wat wanneer doen?</a:t>
            </a:r>
          </a:p>
          <a:p>
            <a:r>
              <a:rPr lang="nl-NL" dirty="0"/>
              <a:t>Overleg structuur en frequentie</a:t>
            </a:r>
          </a:p>
          <a:p>
            <a:r>
              <a:rPr lang="nl-NL" dirty="0"/>
              <a:t>Afspraken over hoe alle afspraken en resultaten worden vastgelegd.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2337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Promoot je event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9305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Promoot je event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Promotie plan opstellen</a:t>
            </a:r>
          </a:p>
          <a:p>
            <a:r>
              <a:rPr lang="nl-NL" dirty="0"/>
              <a:t>Welke (digitale) kanalen ga je inzetten?</a:t>
            </a:r>
          </a:p>
          <a:p>
            <a:r>
              <a:rPr lang="nl-NL" dirty="0"/>
              <a:t>Wie doet wat en wanneer</a:t>
            </a:r>
          </a:p>
          <a:p>
            <a:r>
              <a:rPr lang="nl-NL" dirty="0"/>
              <a:t>Op welke locaties ga je promoten</a:t>
            </a:r>
          </a:p>
          <a:p>
            <a:r>
              <a:rPr lang="nl-NL" dirty="0"/>
              <a:t>Wat is je boodschap?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202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200" b="1" dirty="0">
                <a:solidFill>
                  <a:srgbClr val="B8A1FF"/>
                </a:solidFill>
                <a:latin typeface="Arial"/>
                <a:cs typeface="Arial"/>
              </a:rPr>
              <a:t>Les 3 – Eventmanagement voor communities </a:t>
            </a:r>
            <a:endParaRPr lang="nl-NL" sz="3200" dirty="0">
              <a:solidFill>
                <a:srgbClr val="B8A1FF"/>
              </a:solidFill>
              <a:latin typeface="Arial"/>
              <a:cs typeface="Arial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  <a:p>
            <a:pPr marL="0" indent="0">
              <a:buNone/>
            </a:pPr>
            <a:endParaRPr lang="nl-NL" sz="1200" b="1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887695" y="1736252"/>
            <a:ext cx="4078995" cy="333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/>
                <a:cs typeface="Arial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/>
                <a:cs typeface="Arial"/>
              </a:rPr>
              <a:t>GRIT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Advertorial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Advertentie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Editorial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Doelgroep bepaling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910819"/>
              </p:ext>
            </p:extLst>
          </p:nvPr>
        </p:nvGraphicFramePr>
        <p:xfrm>
          <a:off x="2032961" y="6161520"/>
          <a:ext cx="7409013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688594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Verantwoording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Presentatie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771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Bereid de uitvoering voor</a:t>
            </a:r>
          </a:p>
          <a:p>
            <a:pPr marL="0" indent="0">
              <a:buNone/>
            </a:pPr>
            <a:r>
              <a:rPr lang="nl-NL" sz="2000" dirty="0"/>
              <a:t>*kan tegelijk gedaan worden met stap 6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4849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6AEC7-4041-4143-B159-F3AA10D2F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Promotiemarketing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129834-4603-412E-972C-9543C789F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de </a:t>
            </a:r>
            <a:r>
              <a:rPr lang="nl-NL" dirty="0" err="1"/>
              <a:t>defintie</a:t>
            </a:r>
            <a:r>
              <a:rPr lang="nl-NL" dirty="0"/>
              <a:t> van een advertentie?</a:t>
            </a:r>
          </a:p>
          <a:p>
            <a:r>
              <a:rPr lang="nl-NL" dirty="0"/>
              <a:t>Wat is een editorial?</a:t>
            </a:r>
          </a:p>
          <a:p>
            <a:r>
              <a:rPr lang="nl-NL" dirty="0"/>
              <a:t>Wat is een </a:t>
            </a:r>
            <a:r>
              <a:rPr lang="nl-NL" dirty="0" err="1"/>
              <a:t>advertorial</a:t>
            </a:r>
            <a:r>
              <a:rPr lang="nl-NL" dirty="0"/>
              <a:t>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5734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Bereid de uitvoering voor</a:t>
            </a:r>
          </a:p>
          <a:p>
            <a:pPr marL="0" indent="0">
              <a:buNone/>
            </a:pPr>
            <a:r>
              <a:rPr lang="nl-NL" sz="2000" dirty="0"/>
              <a:t>*kan tegelijk gedaan worden met stap 6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dirty="0"/>
              <a:t>Bereikbaarheid van de locatie en parkeervoorzieningen</a:t>
            </a:r>
          </a:p>
          <a:p>
            <a:r>
              <a:rPr lang="nl-NL" dirty="0"/>
              <a:t>Toegang, kaartverkoop, programma, catering, techniek</a:t>
            </a:r>
          </a:p>
          <a:p>
            <a:r>
              <a:rPr lang="nl-NL" dirty="0"/>
              <a:t>Opening en sluiten “ceremonie”</a:t>
            </a:r>
          </a:p>
          <a:p>
            <a:r>
              <a:rPr lang="nl-NL" dirty="0"/>
              <a:t>Verzekeringen</a:t>
            </a:r>
          </a:p>
          <a:p>
            <a:r>
              <a:rPr lang="nl-NL" dirty="0"/>
              <a:t>Veiligheidsplan</a:t>
            </a:r>
          </a:p>
          <a:p>
            <a:r>
              <a:rPr lang="nl-NL" dirty="0"/>
              <a:t>Slechtweer plan</a:t>
            </a:r>
          </a:p>
          <a:p>
            <a:r>
              <a:rPr lang="nl-NL" dirty="0"/>
              <a:t>Risico analyse</a:t>
            </a:r>
          </a:p>
          <a:p>
            <a:r>
              <a:rPr lang="nl-NL" dirty="0"/>
              <a:t>Medische verzorging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9403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6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Stel een draaiboek op</a:t>
            </a:r>
          </a:p>
          <a:p>
            <a:pPr marL="0" indent="0">
              <a:buNone/>
            </a:pPr>
            <a:r>
              <a:rPr lang="nl-NL" sz="2000" dirty="0"/>
              <a:t>*kan tegelijk gedaan worden met stap 5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2938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6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Stel een draaiboek op</a:t>
            </a:r>
          </a:p>
          <a:p>
            <a:pPr marL="0" indent="0">
              <a:buNone/>
            </a:pPr>
            <a:r>
              <a:rPr lang="nl-NL" sz="2000" dirty="0"/>
              <a:t>*kan tegelijk gedaan worden met stap 5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dirty="0"/>
              <a:t>Wie, wat op welk moment doet en wat hij/zij daar voor nodig heeft (hulpmiddelen)</a:t>
            </a:r>
          </a:p>
          <a:p>
            <a:r>
              <a:rPr lang="nl-NL" dirty="0"/>
              <a:t>Opbouw, uitvoering, gedetailleerd programma, afbouw van je evenement.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0062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7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Voer het evenement uit.</a:t>
            </a:r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8890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7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Voer het evenement uit.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dirty="0"/>
              <a:t>Aan de hand van het draaiboek wordt het evenement uitgevoerd.</a:t>
            </a:r>
          </a:p>
          <a:p>
            <a:r>
              <a:rPr lang="nl-NL" dirty="0"/>
              <a:t>Het gaat nooit precies zoals het gepland is. </a:t>
            </a:r>
          </a:p>
          <a:p>
            <a:r>
              <a:rPr lang="nl-NL" dirty="0"/>
              <a:t>Noteer zaken die je verrast hebben in het draaiboek.</a:t>
            </a:r>
          </a:p>
          <a:p>
            <a:r>
              <a:rPr lang="nl-NL" dirty="0"/>
              <a:t>Noteer wat je anders zou doen of waar je aan moet denken. </a:t>
            </a:r>
          </a:p>
          <a:p>
            <a:pPr marL="0" indent="0">
              <a:buNone/>
            </a:pPr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74278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8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Handel het evenement af.</a:t>
            </a:r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98016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stap 8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Handel het evenement af.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dirty="0"/>
              <a:t>Vergelijk je doelstelling  met het werkelijke resultaat.</a:t>
            </a:r>
          </a:p>
          <a:p>
            <a:r>
              <a:rPr lang="nl-NL" dirty="0"/>
              <a:t>Waar liggen de verbeterpunten voor je volgende evenement?</a:t>
            </a:r>
          </a:p>
          <a:p>
            <a:r>
              <a:rPr lang="nl-NL" dirty="0"/>
              <a:t>Financiële eindafrekening</a:t>
            </a:r>
          </a:p>
          <a:p>
            <a:r>
              <a:rPr lang="nl-NL" dirty="0"/>
              <a:t>Einde evaluatie met alle betrokkenen.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8430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D17F4-A775-4198-860E-B3DF1DE7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GRIT – organiseren van een evenement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70998E-42E0-4243-9F7D-A81CA6C4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Stap 1: Formuleer je idee</a:t>
            </a:r>
          </a:p>
          <a:p>
            <a:pPr marL="0" indent="0">
              <a:buNone/>
            </a:pPr>
            <a:r>
              <a:rPr lang="nl-NL" dirty="0"/>
              <a:t>Stap 2: Onderzoek de haalbaarheid</a:t>
            </a:r>
          </a:p>
          <a:p>
            <a:pPr marL="0" indent="0">
              <a:buNone/>
            </a:pPr>
            <a:r>
              <a:rPr lang="nl-NL" dirty="0"/>
              <a:t>Stap 3: Organiseer je team</a:t>
            </a:r>
          </a:p>
          <a:p>
            <a:pPr marL="0" indent="0">
              <a:buNone/>
            </a:pPr>
            <a:r>
              <a:rPr lang="nl-NL" dirty="0"/>
              <a:t>Stap 4: Promoot je event</a:t>
            </a:r>
          </a:p>
          <a:p>
            <a:pPr marL="0" indent="0">
              <a:buNone/>
            </a:pPr>
            <a:r>
              <a:rPr lang="nl-NL" dirty="0"/>
              <a:t>Stap 5: Bereid de uitvoering voor</a:t>
            </a:r>
          </a:p>
          <a:p>
            <a:pPr marL="0" indent="0">
              <a:buNone/>
            </a:pPr>
            <a:r>
              <a:rPr lang="nl-NL" dirty="0"/>
              <a:t>Stap 6: Stel een draaiboek op</a:t>
            </a:r>
          </a:p>
          <a:p>
            <a:pPr marL="0" indent="0">
              <a:buNone/>
            </a:pPr>
            <a:r>
              <a:rPr lang="nl-NL" dirty="0"/>
              <a:t>Stap 7: Voer het event uit</a:t>
            </a:r>
          </a:p>
          <a:p>
            <a:pPr marL="0" indent="0">
              <a:buNone/>
            </a:pPr>
            <a:r>
              <a:rPr lang="nl-NL" dirty="0"/>
              <a:t>Stap 8: Handel het evenement af</a:t>
            </a:r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3477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nswering &amp;#39;how are you&amp;#39; amid COVID-19 and election stress - Los Angeles  Times">
            <a:extLst>
              <a:ext uri="{FF2B5EF4-FFF2-40B4-BE49-F238E27FC236}">
                <a16:creationId xmlns:a16="http://schemas.microsoft.com/office/drawing/2014/main" id="{DBC63F31-1AB2-4BE7-9AC2-638CCB41AF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6" r="8413" b="-1"/>
          <a:stretch/>
        </p:blipFill>
        <p:spPr bwMode="auto">
          <a:xfrm>
            <a:off x="20" y="431"/>
            <a:ext cx="8684206" cy="6857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E5324A0-832C-4BF0-9E6C-7BAE65166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4175" y="652220"/>
            <a:ext cx="2942813" cy="55535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Wil je </a:t>
            </a:r>
            <a:r>
              <a:rPr lang="en-US" sz="2000" b="1" dirty="0" err="1"/>
              <a:t>iets</a:t>
            </a:r>
            <a:r>
              <a:rPr lang="en-US" sz="2000" b="1" dirty="0"/>
              <a:t> </a:t>
            </a:r>
            <a:r>
              <a:rPr lang="en-US" sz="2000" b="1" dirty="0" err="1"/>
              <a:t>delen</a:t>
            </a:r>
            <a:r>
              <a:rPr lang="en-US" sz="2000" b="1" dirty="0"/>
              <a:t>?</a:t>
            </a:r>
            <a:br>
              <a:rPr lang="en-US" sz="2000" dirty="0"/>
            </a:br>
            <a:r>
              <a:rPr lang="en-US" sz="2000" dirty="0" err="1"/>
              <a:t>positief</a:t>
            </a:r>
            <a:r>
              <a:rPr lang="en-US" sz="2000" dirty="0"/>
              <a:t>…</a:t>
            </a:r>
            <a:br>
              <a:rPr lang="en-US" sz="2000" dirty="0"/>
            </a:br>
            <a:r>
              <a:rPr lang="en-US" sz="2000" dirty="0"/>
              <a:t>minder </a:t>
            </a:r>
            <a:r>
              <a:rPr lang="en-US" sz="2000" dirty="0" err="1"/>
              <a:t>positief</a:t>
            </a:r>
            <a:r>
              <a:rPr lang="en-US" sz="2000" dirty="0"/>
              <a:t>…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Hoe was je weekend?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 err="1"/>
              <a:t>Iets</a:t>
            </a:r>
            <a:r>
              <a:rPr lang="en-US" sz="2000" b="1" dirty="0"/>
              <a:t> </a:t>
            </a:r>
            <a:r>
              <a:rPr lang="en-US" sz="2000" b="1" dirty="0" err="1"/>
              <a:t>waar</a:t>
            </a:r>
            <a:r>
              <a:rPr lang="en-US" sz="2000" b="1" dirty="0"/>
              <a:t> </a:t>
            </a:r>
            <a:r>
              <a:rPr lang="en-US" sz="2000" b="1" dirty="0" err="1"/>
              <a:t>ik</a:t>
            </a:r>
            <a:r>
              <a:rPr lang="en-US" sz="2000" b="1" dirty="0"/>
              <a:t>/</a:t>
            </a:r>
            <a:r>
              <a:rPr lang="en-US" sz="2000" b="1" dirty="0" err="1"/>
              <a:t>wij</a:t>
            </a:r>
            <a:r>
              <a:rPr lang="en-US" sz="2000" b="1" dirty="0"/>
              <a:t> </a:t>
            </a:r>
            <a:r>
              <a:rPr lang="en-US" sz="2000" b="1" dirty="0" err="1"/>
              <a:t>vandaag</a:t>
            </a:r>
            <a:r>
              <a:rPr lang="en-US" sz="2000" b="1" dirty="0"/>
              <a:t> </a:t>
            </a:r>
            <a:r>
              <a:rPr lang="en-US" sz="2000" b="1" dirty="0" err="1"/>
              <a:t>rekening</a:t>
            </a:r>
            <a:r>
              <a:rPr lang="en-US" sz="2000" b="1" dirty="0"/>
              <a:t> mee </a:t>
            </a:r>
            <a:r>
              <a:rPr lang="en-US" sz="2000" b="1" dirty="0" err="1"/>
              <a:t>moeten</a:t>
            </a:r>
            <a:r>
              <a:rPr lang="en-US" sz="2000" b="1" dirty="0"/>
              <a:t> </a:t>
            </a:r>
            <a:r>
              <a:rPr lang="en-US" sz="2000" b="1" dirty="0" err="1"/>
              <a:t>houden</a:t>
            </a:r>
            <a:r>
              <a:rPr lang="en-US" sz="2000" b="1" dirty="0"/>
              <a:t>?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48738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B1B180-6663-425B-AB76-3B26AA31C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Studiekiezers VMBO </a:t>
            </a:r>
            <a:r>
              <a:rPr lang="nl-NL" sz="4000" dirty="0" err="1"/>
              <a:t>kennismakingsdag</a:t>
            </a:r>
            <a:r>
              <a:rPr lang="nl-NL" sz="4000" dirty="0"/>
              <a:t> 7 maart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CD4978-462E-4BFC-86B7-4FD195CBA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Let op: maandag na de vakantie</a:t>
            </a:r>
          </a:p>
          <a:p>
            <a:pPr marL="0" indent="0">
              <a:buNone/>
            </a:pPr>
            <a:r>
              <a:rPr lang="nl-NL" dirty="0"/>
              <a:t>Zet het in je agenda + stel een herinnering </a:t>
            </a:r>
            <a:r>
              <a:rPr lang="nl-NL"/>
              <a:t>in.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Doelgroep</a:t>
            </a:r>
          </a:p>
          <a:p>
            <a:r>
              <a:rPr lang="nl-NL" dirty="0"/>
              <a:t>Kenmerken van de doelgroep</a:t>
            </a:r>
          </a:p>
          <a:p>
            <a:r>
              <a:rPr lang="nl-NL" dirty="0"/>
              <a:t>Doel van de doelgroep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Jullie rol als Vrijetijd studenten</a:t>
            </a:r>
          </a:p>
          <a:p>
            <a:r>
              <a:rPr lang="nl-NL" dirty="0"/>
              <a:t>Ontvangst en afsluiting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Rol van Stad en Wijk studenten</a:t>
            </a:r>
          </a:p>
          <a:p>
            <a:r>
              <a:rPr lang="nl-NL" dirty="0"/>
              <a:t>Inhoudelijk programma</a:t>
            </a:r>
          </a:p>
        </p:txBody>
      </p:sp>
    </p:spTree>
    <p:extLst>
      <p:ext uri="{BB962C8B-B14F-4D97-AF65-F5344CB8AC3E}">
        <p14:creationId xmlns:p14="http://schemas.microsoft.com/office/powerpoint/2010/main" val="1782933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72F01B7A-A7F1-414C-B4C8-3AAF22EAB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488" y="1844675"/>
            <a:ext cx="4449763" cy="4449763"/>
          </a:xfrm>
          <a:prstGeom prst="rect">
            <a:avLst/>
          </a:prstGeom>
        </p:spPr>
      </p:pic>
      <p:pic>
        <p:nvPicPr>
          <p:cNvPr id="5" name="Tijdelijke aanduiding voor inhoud 4" descr="Afbeelding met tekst, vectorafbeeldingen&#10;&#10;Automatisch gegenereerde beschrijving">
            <a:extLst>
              <a:ext uri="{FF2B5EF4-FFF2-40B4-BE49-F238E27FC236}">
                <a16:creationId xmlns:a16="http://schemas.microsoft.com/office/drawing/2014/main" id="{D61469BB-A4CD-4D4A-A33A-C1E8A09A4B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163" y="1844675"/>
            <a:ext cx="4449763" cy="4449763"/>
          </a:xfr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354C2E5-7DAB-472D-8FD3-E938D4C4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Einde</a:t>
            </a:r>
          </a:p>
        </p:txBody>
      </p:sp>
    </p:spTree>
    <p:extLst>
      <p:ext uri="{BB962C8B-B14F-4D97-AF65-F5344CB8AC3E}">
        <p14:creationId xmlns:p14="http://schemas.microsoft.com/office/powerpoint/2010/main" val="1004305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3C48B6-3F4C-4779-9A81-748058A46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 van 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847D94-6F2A-4BF7-B814-2F7E31A80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Leg uit:</a:t>
            </a:r>
          </a:p>
          <a:p>
            <a:r>
              <a:rPr lang="nl-NL" dirty="0"/>
              <a:t>Wat is promotie marketing?</a:t>
            </a:r>
          </a:p>
          <a:p>
            <a:r>
              <a:rPr lang="nl-NL" dirty="0"/>
              <a:t>Wat is de kracht van een </a:t>
            </a:r>
            <a:r>
              <a:rPr lang="nl-NL" dirty="0" err="1"/>
              <a:t>influencer</a:t>
            </a:r>
            <a:r>
              <a:rPr lang="nl-NL" dirty="0"/>
              <a:t>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389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248845-4AC2-4FA1-8684-EE470647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509A32-2576-4EF5-9EB5-AE65C056A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/>
              <a:t>Aan het einde van de les</a:t>
            </a:r>
          </a:p>
          <a:p>
            <a:r>
              <a:rPr lang="nl-NL" dirty="0"/>
              <a:t>Weet je hoe je goed kan luisteren naar een podcast en weet je hoe je de informatie die je hoort kan verwerken.</a:t>
            </a:r>
          </a:p>
          <a:p>
            <a:r>
              <a:rPr lang="nl-NL" dirty="0"/>
              <a:t>Kan je informatie die je hoort in een podcast verwerken en koppelen aan de lesstof.</a:t>
            </a:r>
          </a:p>
          <a:p>
            <a:r>
              <a:rPr lang="nl-NL" dirty="0"/>
              <a:t>Weet je wat de 8 stappen van GRIT inhouden en kan je voorbeelden noemen.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1208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9C7F0F-B210-4871-BD0A-6DF98A3BF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Actualiteit &amp; </a:t>
            </a:r>
            <a:r>
              <a:rPr lang="nl-NL" dirty="0" err="1"/>
              <a:t>funfacts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8FE565-8A06-42E6-B25C-50A00ED96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https://www.rtlnieuws.nl/lifestyle/artikel/5288908/mediatoerisme-hoogleraar-stijn-reijnders-plekken-bezoeken-uit-films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https://www.rtlnieuws.nl/nieuws/artikel/4746561/tsjernobyl-chernobyl-drukte-hitserie-hbo-booming</a:t>
            </a:r>
            <a:endParaRPr lang="nl-NL" sz="18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https://www.quest.nl/maatschappij/cultuur/a33814097/waarom-begint-het-schooljaar-niet-op-1-januari/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</a:p>
          <a:p>
            <a:pPr marL="0" indent="0">
              <a:buNone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1308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B606C2-5BF9-4C01-B02F-0495AB573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D380B1-7184-4AD7-96A8-5D4211483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Kahoot</a:t>
            </a:r>
            <a:r>
              <a:rPr lang="nl-NL" dirty="0"/>
              <a:t>, kennisquiz vorige les</a:t>
            </a:r>
          </a:p>
          <a:p>
            <a:r>
              <a:rPr lang="nl-NL" dirty="0"/>
              <a:t>Theorie: GRIT</a:t>
            </a:r>
          </a:p>
          <a:p>
            <a:r>
              <a:rPr lang="nl-NL" dirty="0"/>
              <a:t>GRIT: stap 1 – stap 8</a:t>
            </a:r>
          </a:p>
          <a:p>
            <a:r>
              <a:rPr lang="nl-NL" dirty="0"/>
              <a:t>Podcast: communities</a:t>
            </a:r>
          </a:p>
          <a:p>
            <a:r>
              <a:rPr lang="nl-NL" dirty="0"/>
              <a:t>Samen werken met Stad en Wijk voor vmbo </a:t>
            </a:r>
            <a:r>
              <a:rPr lang="nl-NL" dirty="0" err="1"/>
              <a:t>kennismakingsdag</a:t>
            </a:r>
            <a:endParaRPr lang="nl-NL" dirty="0"/>
          </a:p>
          <a:p>
            <a:pPr lvl="1"/>
            <a:r>
              <a:rPr lang="nl-NL" dirty="0"/>
              <a:t>Projectplan maken</a:t>
            </a:r>
          </a:p>
          <a:p>
            <a:pPr lvl="1"/>
            <a:r>
              <a:rPr lang="nl-NL" dirty="0"/>
              <a:t>Taakverdeling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488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E49EEC-77F6-4AE2-8798-64CB04A92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Kahoot</a:t>
            </a:r>
            <a:r>
              <a:rPr lang="nl-NL" dirty="0"/>
              <a:t> </a:t>
            </a:r>
            <a:r>
              <a:rPr lang="nl-NL" dirty="0" err="1"/>
              <a:t>Fyre</a:t>
            </a:r>
            <a:r>
              <a:rPr lang="nl-NL" dirty="0"/>
              <a:t> quiz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9F0F4C-5DDA-4553-8929-044E390E4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r>
              <a:rPr lang="nl-NL" dirty="0" err="1">
                <a:hlinkClick r:id="rId3"/>
              </a:rPr>
              <a:t>Kahoot</a:t>
            </a:r>
            <a:endParaRPr lang="nl-NL" dirty="0"/>
          </a:p>
        </p:txBody>
      </p:sp>
      <p:pic>
        <p:nvPicPr>
          <p:cNvPr id="4" name="Onlinemedia 3" title="FYRE: The Greatest Party That Never Happened | Official Trailer [HD] | Netflix">
            <a:hlinkClick r:id="" action="ppaction://media"/>
            <a:extLst>
              <a:ext uri="{FF2B5EF4-FFF2-40B4-BE49-F238E27FC236}">
                <a16:creationId xmlns:a16="http://schemas.microsoft.com/office/drawing/2014/main" id="{3F8F1670-401A-45E5-B490-C34CA1795BF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24546" y="1690688"/>
            <a:ext cx="7153564" cy="404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18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69BF25-161B-4945-8FA6-25360497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2: doelgroep bepaling vervolg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194A69-96CA-44CA-9BC6-87E60D733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Lees 1.3, 1.3.1, 1.3.2, 1.3.3</a:t>
            </a:r>
          </a:p>
          <a:p>
            <a:pPr marL="0" indent="0">
              <a:buNone/>
            </a:pPr>
            <a:r>
              <a:rPr lang="nl-NL" sz="2200" i="1" dirty="0"/>
              <a:t>Leestijd: 6 minuten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Noordhoff Hoger Onderwijs - Zo organiseer je een event inkijkexemplaar - Pagina 24-25 (publitas.com)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37790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2389</TotalTime>
  <Words>864</Words>
  <Application>Microsoft Office PowerPoint</Application>
  <PresentationFormat>Breedbeeld</PresentationFormat>
  <Paragraphs>212</Paragraphs>
  <Slides>31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Kantoorthema</vt:lpstr>
      <vt:lpstr>Eventmanagement voor Communities</vt:lpstr>
      <vt:lpstr>PowerPoint-presentatie</vt:lpstr>
      <vt:lpstr>PowerPoint-presentatie</vt:lpstr>
      <vt:lpstr>Leerdoel van vorige les</vt:lpstr>
      <vt:lpstr>Leerdoel</vt:lpstr>
      <vt:lpstr>Actualiteit &amp; funfacts</vt:lpstr>
      <vt:lpstr>Vandaag</vt:lpstr>
      <vt:lpstr>Kahoot Fyre quiz</vt:lpstr>
      <vt:lpstr>Opdracht 2: doelgroep bepaling vervolg</vt:lpstr>
      <vt:lpstr>Kies een evenement</vt:lpstr>
      <vt:lpstr>GRIT – organiseren van een evenement</vt:lpstr>
      <vt:lpstr>GRIT – stap 1</vt:lpstr>
      <vt:lpstr>GRIT – stap 1</vt:lpstr>
      <vt:lpstr>GRIT – stap 2</vt:lpstr>
      <vt:lpstr>GRIT – stap 2</vt:lpstr>
      <vt:lpstr>GRIT – stap 3</vt:lpstr>
      <vt:lpstr>GRIT – stap 3</vt:lpstr>
      <vt:lpstr>GRIT – stap 4</vt:lpstr>
      <vt:lpstr>GRIT – stap 4</vt:lpstr>
      <vt:lpstr>GRIT – stap 5</vt:lpstr>
      <vt:lpstr>Promotiemarketing</vt:lpstr>
      <vt:lpstr>GRIT – stap 5</vt:lpstr>
      <vt:lpstr>GRIT – stap 6</vt:lpstr>
      <vt:lpstr>GRIT – stap 6</vt:lpstr>
      <vt:lpstr>GRIT – stap 7</vt:lpstr>
      <vt:lpstr>GRIT – stap 7</vt:lpstr>
      <vt:lpstr>GRIT – stap 8</vt:lpstr>
      <vt:lpstr>GRIT – stap 8</vt:lpstr>
      <vt:lpstr>GRIT – organiseren van een evenement</vt:lpstr>
      <vt:lpstr>Studiekiezers VMBO kennismakingsdag 7 maart</vt:lpstr>
      <vt:lpstr>Einde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Eventmanagement voor Communities</dc:title>
  <dc:creator>Tim Lagas</dc:creator>
  <cp:lastModifiedBy>Tim Lagas</cp:lastModifiedBy>
  <cp:revision>2</cp:revision>
  <dcterms:created xsi:type="dcterms:W3CDTF">2022-02-07T16:34:12Z</dcterms:created>
  <dcterms:modified xsi:type="dcterms:W3CDTF">2022-03-07T14:33:37Z</dcterms:modified>
</cp:coreProperties>
</file>